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3"/>
  </p:notesMasterIdLst>
  <p:sldIdLst>
    <p:sldId id="256" r:id="rId2"/>
    <p:sldId id="259" r:id="rId3"/>
    <p:sldId id="260" r:id="rId4"/>
    <p:sldId id="281" r:id="rId5"/>
    <p:sldId id="279" r:id="rId6"/>
    <p:sldId id="258" r:id="rId7"/>
    <p:sldId id="257" r:id="rId8"/>
    <p:sldId id="278" r:id="rId9"/>
    <p:sldId id="263" r:id="rId10"/>
    <p:sldId id="283" r:id="rId11"/>
    <p:sldId id="262" r:id="rId12"/>
    <p:sldId id="284" r:id="rId13"/>
    <p:sldId id="285" r:id="rId14"/>
    <p:sldId id="286" r:id="rId15"/>
    <p:sldId id="287" r:id="rId16"/>
    <p:sldId id="288" r:id="rId17"/>
    <p:sldId id="289" r:id="rId18"/>
    <p:sldId id="282" r:id="rId19"/>
    <p:sldId id="274" r:id="rId20"/>
    <p:sldId id="267" r:id="rId21"/>
    <p:sldId id="275" r:id="rId22"/>
  </p:sldIdLst>
  <p:sldSz cx="18288000" cy="10287000"/>
  <p:notesSz cx="6858000" cy="9144000"/>
  <p:embeddedFontLst>
    <p:embeddedFont>
      <p:font typeface="Assistant" pitchFamily="2" charset="-79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Fira Sans" panose="020B0503050000020004" pitchFamily="34" charset="0"/>
      <p:regular r:id="rId30"/>
      <p:bold r:id="rId31"/>
      <p:italic r:id="rId32"/>
      <p:boldItalic r:id="rId33"/>
    </p:embeddedFont>
    <p:embeddedFont>
      <p:font typeface="Fira Sans Medium" panose="020B06030500000200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2DF32D-1DF2-4A21-8DD1-FB959E5D785D}" v="126" dt="2022-10-12T21:14:58.9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zge Usal" userId="2cd8fd19e3ecd409" providerId="LiveId" clId="{EE2DF32D-1DF2-4A21-8DD1-FB959E5D785D}"/>
    <pc:docChg chg="undo redo custSel addSld delSld modSld sldOrd">
      <pc:chgData name="Ozge Usal" userId="2cd8fd19e3ecd409" providerId="LiveId" clId="{EE2DF32D-1DF2-4A21-8DD1-FB959E5D785D}" dt="2022-10-12T23:34:47.123" v="6114" actId="5793"/>
      <pc:docMkLst>
        <pc:docMk/>
      </pc:docMkLst>
      <pc:sldChg chg="addSp delSp modSp mod">
        <pc:chgData name="Ozge Usal" userId="2cd8fd19e3ecd409" providerId="LiveId" clId="{EE2DF32D-1DF2-4A21-8DD1-FB959E5D785D}" dt="2022-10-12T21:00:07.529" v="5989" actId="1076"/>
        <pc:sldMkLst>
          <pc:docMk/>
          <pc:sldMk cId="0" sldId="256"/>
        </pc:sldMkLst>
        <pc:spChg chg="add mod">
          <ac:chgData name="Ozge Usal" userId="2cd8fd19e3ecd409" providerId="LiveId" clId="{EE2DF32D-1DF2-4A21-8DD1-FB959E5D785D}" dt="2022-10-12T20:59:33.971" v="5985" actId="1076"/>
          <ac:spMkLst>
            <pc:docMk/>
            <pc:sldMk cId="0" sldId="256"/>
            <ac:spMk id="2" creationId="{AE81AEB0-D5C9-ECCE-EFA7-40B7F30BD4AE}"/>
          </ac:spMkLst>
        </pc:spChg>
        <pc:spChg chg="add mod">
          <ac:chgData name="Ozge Usal" userId="2cd8fd19e3ecd409" providerId="LiveId" clId="{EE2DF32D-1DF2-4A21-8DD1-FB959E5D785D}" dt="2022-10-12T21:00:07.529" v="5989" actId="1076"/>
          <ac:spMkLst>
            <pc:docMk/>
            <pc:sldMk cId="0" sldId="256"/>
            <ac:spMk id="3" creationId="{5B798ECF-08A7-3E4C-BF17-225AA37A135B}"/>
          </ac:spMkLst>
        </pc:spChg>
        <pc:spChg chg="add del mod">
          <ac:chgData name="Ozge Usal" userId="2cd8fd19e3ecd409" providerId="LiveId" clId="{EE2DF32D-1DF2-4A21-8DD1-FB959E5D785D}" dt="2022-10-12T19:39:48.422" v="4502"/>
          <ac:spMkLst>
            <pc:docMk/>
            <pc:sldMk cId="0" sldId="256"/>
            <ac:spMk id="4" creationId="{39A38356-5256-B4FA-E47F-0FDF69566F1F}"/>
          </ac:spMkLst>
        </pc:spChg>
        <pc:spChg chg="mod">
          <ac:chgData name="Ozge Usal" userId="2cd8fd19e3ecd409" providerId="LiveId" clId="{EE2DF32D-1DF2-4A21-8DD1-FB959E5D785D}" dt="2022-10-12T16:15:30.897" v="1893" actId="1076"/>
          <ac:spMkLst>
            <pc:docMk/>
            <pc:sldMk cId="0" sldId="256"/>
            <ac:spMk id="67" creationId="{00000000-0000-0000-0000-000000000000}"/>
          </ac:spMkLst>
        </pc:spChg>
        <pc:spChg chg="del">
          <ac:chgData name="Ozge Usal" userId="2cd8fd19e3ecd409" providerId="LiveId" clId="{EE2DF32D-1DF2-4A21-8DD1-FB959E5D785D}" dt="2022-10-12T16:14:35.818" v="1872" actId="478"/>
          <ac:spMkLst>
            <pc:docMk/>
            <pc:sldMk cId="0" sldId="256"/>
            <ac:spMk id="68" creationId="{00000000-0000-0000-0000-000000000000}"/>
          </ac:spMkLst>
        </pc:spChg>
        <pc:spChg chg="mod">
          <ac:chgData name="Ozge Usal" userId="2cd8fd19e3ecd409" providerId="LiveId" clId="{EE2DF32D-1DF2-4A21-8DD1-FB959E5D785D}" dt="2022-10-12T16:15:08.855" v="1884" actId="1076"/>
          <ac:spMkLst>
            <pc:docMk/>
            <pc:sldMk cId="0" sldId="256"/>
            <ac:spMk id="69" creationId="{00000000-0000-0000-0000-000000000000}"/>
          </ac:spMkLst>
        </pc:spChg>
        <pc:spChg chg="mod">
          <ac:chgData name="Ozge Usal" userId="2cd8fd19e3ecd409" providerId="LiveId" clId="{EE2DF32D-1DF2-4A21-8DD1-FB959E5D785D}" dt="2022-10-12T16:15:34.856" v="1895" actId="14100"/>
          <ac:spMkLst>
            <pc:docMk/>
            <pc:sldMk cId="0" sldId="256"/>
            <ac:spMk id="70" creationId="{00000000-0000-0000-0000-000000000000}"/>
          </ac:spMkLst>
        </pc:spChg>
        <pc:spChg chg="mod">
          <ac:chgData name="Ozge Usal" userId="2cd8fd19e3ecd409" providerId="LiveId" clId="{EE2DF32D-1DF2-4A21-8DD1-FB959E5D785D}" dt="2022-10-12T16:15:38.787" v="1897" actId="1076"/>
          <ac:spMkLst>
            <pc:docMk/>
            <pc:sldMk cId="0" sldId="256"/>
            <ac:spMk id="71" creationId="{00000000-0000-0000-0000-000000000000}"/>
          </ac:spMkLst>
        </pc:spChg>
        <pc:spChg chg="mod">
          <ac:chgData name="Ozge Usal" userId="2cd8fd19e3ecd409" providerId="LiveId" clId="{EE2DF32D-1DF2-4A21-8DD1-FB959E5D785D}" dt="2022-10-12T20:59:31.122" v="5984" actId="1076"/>
          <ac:spMkLst>
            <pc:docMk/>
            <pc:sldMk cId="0" sldId="256"/>
            <ac:spMk id="72" creationId="{00000000-0000-0000-0000-000000000000}"/>
          </ac:spMkLst>
        </pc:spChg>
        <pc:picChg chg="add del mod">
          <ac:chgData name="Ozge Usal" userId="2cd8fd19e3ecd409" providerId="LiveId" clId="{EE2DF32D-1DF2-4A21-8DD1-FB959E5D785D}" dt="2022-10-12T16:14:09.399" v="1869"/>
          <ac:picMkLst>
            <pc:docMk/>
            <pc:sldMk cId="0" sldId="256"/>
            <ac:picMk id="3074" creationId="{2DB7B462-698D-67E1-141E-4EEDD3FC7AD6}"/>
          </ac:picMkLst>
        </pc:picChg>
        <pc:picChg chg="add mod">
          <ac:chgData name="Ozge Usal" userId="2cd8fd19e3ecd409" providerId="LiveId" clId="{EE2DF32D-1DF2-4A21-8DD1-FB959E5D785D}" dt="2022-10-12T16:15:37.190" v="1896" actId="1076"/>
          <ac:picMkLst>
            <pc:docMk/>
            <pc:sldMk cId="0" sldId="256"/>
            <ac:picMk id="3076" creationId="{5BE8B574-65FB-9BD7-6096-4E1713916D24}"/>
          </ac:picMkLst>
        </pc:picChg>
      </pc:sldChg>
      <pc:sldChg chg="addSp delSp modSp mod ord">
        <pc:chgData name="Ozge Usal" userId="2cd8fd19e3ecd409" providerId="LiveId" clId="{EE2DF32D-1DF2-4A21-8DD1-FB959E5D785D}" dt="2022-10-12T23:32:22.883" v="6110"/>
        <pc:sldMkLst>
          <pc:docMk/>
          <pc:sldMk cId="0" sldId="257"/>
        </pc:sldMkLst>
        <pc:spChg chg="add del mod">
          <ac:chgData name="Ozge Usal" userId="2cd8fd19e3ecd409" providerId="LiveId" clId="{EE2DF32D-1DF2-4A21-8DD1-FB959E5D785D}" dt="2022-10-12T16:39:41.990" v="2381" actId="478"/>
          <ac:spMkLst>
            <pc:docMk/>
            <pc:sldMk cId="0" sldId="257"/>
            <ac:spMk id="2" creationId="{51901B15-FEC7-F29D-C0A5-D472B3F894AA}"/>
          </ac:spMkLst>
        </pc:spChg>
        <pc:spChg chg="add del">
          <ac:chgData name="Ozge Usal" userId="2cd8fd19e3ecd409" providerId="LiveId" clId="{EE2DF32D-1DF2-4A21-8DD1-FB959E5D785D}" dt="2022-10-12T15:22:13.742" v="950"/>
          <ac:spMkLst>
            <pc:docMk/>
            <pc:sldMk cId="0" sldId="257"/>
            <ac:spMk id="3" creationId="{37FF4DB8-743A-574C-898C-23EC24523881}"/>
          </ac:spMkLst>
        </pc:spChg>
        <pc:spChg chg="add del mod">
          <ac:chgData name="Ozge Usal" userId="2cd8fd19e3ecd409" providerId="LiveId" clId="{EE2DF32D-1DF2-4A21-8DD1-FB959E5D785D}" dt="2022-10-12T16:39:26.980" v="2376"/>
          <ac:spMkLst>
            <pc:docMk/>
            <pc:sldMk cId="0" sldId="257"/>
            <ac:spMk id="6" creationId="{69F858E6-BA8A-07C2-CBFC-9C951EB31C95}"/>
          </ac:spMkLst>
        </pc:spChg>
        <pc:spChg chg="add del mod">
          <ac:chgData name="Ozge Usal" userId="2cd8fd19e3ecd409" providerId="LiveId" clId="{EE2DF32D-1DF2-4A21-8DD1-FB959E5D785D}" dt="2022-10-12T16:39:26.980" v="2376"/>
          <ac:spMkLst>
            <pc:docMk/>
            <pc:sldMk cId="0" sldId="257"/>
            <ac:spMk id="7" creationId="{F321A37E-D8A5-481B-ED1D-5A41893B02BC}"/>
          </ac:spMkLst>
        </pc:spChg>
        <pc:spChg chg="add del mod">
          <ac:chgData name="Ozge Usal" userId="2cd8fd19e3ecd409" providerId="LiveId" clId="{EE2DF32D-1DF2-4A21-8DD1-FB959E5D785D}" dt="2022-10-12T16:39:26.980" v="2376"/>
          <ac:spMkLst>
            <pc:docMk/>
            <pc:sldMk cId="0" sldId="257"/>
            <ac:spMk id="8" creationId="{93734FA2-119E-75F5-8734-8E28A328E772}"/>
          </ac:spMkLst>
        </pc:spChg>
        <pc:spChg chg="add mod">
          <ac:chgData name="Ozge Usal" userId="2cd8fd19e3ecd409" providerId="LiveId" clId="{EE2DF32D-1DF2-4A21-8DD1-FB959E5D785D}" dt="2022-10-12T16:44:13.168" v="2426" actId="1076"/>
          <ac:spMkLst>
            <pc:docMk/>
            <pc:sldMk cId="0" sldId="257"/>
            <ac:spMk id="9" creationId="{444AC225-5575-F543-9A22-6501B14961D6}"/>
          </ac:spMkLst>
        </pc:spChg>
        <pc:spChg chg="add mod">
          <ac:chgData name="Ozge Usal" userId="2cd8fd19e3ecd409" providerId="LiveId" clId="{EE2DF32D-1DF2-4A21-8DD1-FB959E5D785D}" dt="2022-10-12T16:44:13.168" v="2426" actId="1076"/>
          <ac:spMkLst>
            <pc:docMk/>
            <pc:sldMk cId="0" sldId="257"/>
            <ac:spMk id="10" creationId="{08461530-9BF4-066B-D2E0-6B4301DFEEED}"/>
          </ac:spMkLst>
        </pc:spChg>
        <pc:spChg chg="add mod">
          <ac:chgData name="Ozge Usal" userId="2cd8fd19e3ecd409" providerId="LiveId" clId="{EE2DF32D-1DF2-4A21-8DD1-FB959E5D785D}" dt="2022-10-12T16:44:16.253" v="2427" actId="1076"/>
          <ac:spMkLst>
            <pc:docMk/>
            <pc:sldMk cId="0" sldId="257"/>
            <ac:spMk id="11" creationId="{6A0518B9-D950-E1D3-300B-18920F963AD7}"/>
          </ac:spMkLst>
        </pc:spChg>
        <pc:spChg chg="add mod">
          <ac:chgData name="Ozge Usal" userId="2cd8fd19e3ecd409" providerId="LiveId" clId="{EE2DF32D-1DF2-4A21-8DD1-FB959E5D785D}" dt="2022-10-12T16:44:54.024" v="2434" actId="1076"/>
          <ac:spMkLst>
            <pc:docMk/>
            <pc:sldMk cId="0" sldId="257"/>
            <ac:spMk id="13" creationId="{710CE2E0-E31D-8CC5-449A-5B3611ADA238}"/>
          </ac:spMkLst>
        </pc:spChg>
        <pc:spChg chg="add mod">
          <ac:chgData name="Ozge Usal" userId="2cd8fd19e3ecd409" providerId="LiveId" clId="{EE2DF32D-1DF2-4A21-8DD1-FB959E5D785D}" dt="2022-10-12T16:44:54.024" v="2434" actId="1076"/>
          <ac:spMkLst>
            <pc:docMk/>
            <pc:sldMk cId="0" sldId="257"/>
            <ac:spMk id="14" creationId="{CD8AFCA5-7C8E-4421-7544-24A6E5E52D19}"/>
          </ac:spMkLst>
        </pc:spChg>
        <pc:spChg chg="add mod">
          <ac:chgData name="Ozge Usal" userId="2cd8fd19e3ecd409" providerId="LiveId" clId="{EE2DF32D-1DF2-4A21-8DD1-FB959E5D785D}" dt="2022-10-12T16:44:54.024" v="2434" actId="1076"/>
          <ac:spMkLst>
            <pc:docMk/>
            <pc:sldMk cId="0" sldId="257"/>
            <ac:spMk id="15" creationId="{A3D86B72-BE57-714E-1E3B-22F322A73917}"/>
          </ac:spMkLst>
        </pc:spChg>
        <pc:spChg chg="mod">
          <ac:chgData name="Ozge Usal" userId="2cd8fd19e3ecd409" providerId="LiveId" clId="{EE2DF32D-1DF2-4A21-8DD1-FB959E5D785D}" dt="2022-10-12T16:45:56.117" v="2454" actId="14100"/>
          <ac:spMkLst>
            <pc:docMk/>
            <pc:sldMk cId="0" sldId="257"/>
            <ac:spMk id="77" creationId="{00000000-0000-0000-0000-000000000000}"/>
          </ac:spMkLst>
        </pc:spChg>
        <pc:spChg chg="mod">
          <ac:chgData name="Ozge Usal" userId="2cd8fd19e3ecd409" providerId="LiveId" clId="{EE2DF32D-1DF2-4A21-8DD1-FB959E5D785D}" dt="2022-10-12T15:50:38.583" v="1857" actId="14100"/>
          <ac:spMkLst>
            <pc:docMk/>
            <pc:sldMk cId="0" sldId="257"/>
            <ac:spMk id="80" creationId="{00000000-0000-0000-0000-000000000000}"/>
          </ac:spMkLst>
        </pc:spChg>
        <pc:spChg chg="del mod">
          <ac:chgData name="Ozge Usal" userId="2cd8fd19e3ecd409" providerId="LiveId" clId="{EE2DF32D-1DF2-4A21-8DD1-FB959E5D785D}" dt="2022-10-12T15:12:34.278" v="596"/>
          <ac:spMkLst>
            <pc:docMk/>
            <pc:sldMk cId="0" sldId="257"/>
            <ac:spMk id="81" creationId="{00000000-0000-0000-0000-000000000000}"/>
          </ac:spMkLst>
        </pc:spChg>
        <pc:spChg chg="del">
          <ac:chgData name="Ozge Usal" userId="2cd8fd19e3ecd409" providerId="LiveId" clId="{EE2DF32D-1DF2-4A21-8DD1-FB959E5D785D}" dt="2022-10-12T15:12:34.276" v="594" actId="478"/>
          <ac:spMkLst>
            <pc:docMk/>
            <pc:sldMk cId="0" sldId="257"/>
            <ac:spMk id="82" creationId="{00000000-0000-0000-0000-000000000000}"/>
          </ac:spMkLst>
        </pc:spChg>
        <pc:spChg chg="del mod">
          <ac:chgData name="Ozge Usal" userId="2cd8fd19e3ecd409" providerId="LiveId" clId="{EE2DF32D-1DF2-4A21-8DD1-FB959E5D785D}" dt="2022-10-12T15:12:40.463" v="601" actId="478"/>
          <ac:spMkLst>
            <pc:docMk/>
            <pc:sldMk cId="0" sldId="257"/>
            <ac:spMk id="83" creationId="{00000000-0000-0000-0000-000000000000}"/>
          </ac:spMkLst>
        </pc:spChg>
        <pc:spChg chg="del">
          <ac:chgData name="Ozge Usal" userId="2cd8fd19e3ecd409" providerId="LiveId" clId="{EE2DF32D-1DF2-4A21-8DD1-FB959E5D785D}" dt="2022-10-12T15:12:38.521" v="598" actId="478"/>
          <ac:spMkLst>
            <pc:docMk/>
            <pc:sldMk cId="0" sldId="257"/>
            <ac:spMk id="84" creationId="{00000000-0000-0000-0000-000000000000}"/>
          </ac:spMkLst>
        </pc:spChg>
        <pc:spChg chg="del">
          <ac:chgData name="Ozge Usal" userId="2cd8fd19e3ecd409" providerId="LiveId" clId="{EE2DF32D-1DF2-4A21-8DD1-FB959E5D785D}" dt="2022-10-12T15:12:46.763" v="607" actId="478"/>
          <ac:spMkLst>
            <pc:docMk/>
            <pc:sldMk cId="0" sldId="257"/>
            <ac:spMk id="85" creationId="{00000000-0000-0000-0000-000000000000}"/>
          </ac:spMkLst>
        </pc:spChg>
        <pc:spChg chg="del mod">
          <ac:chgData name="Ozge Usal" userId="2cd8fd19e3ecd409" providerId="LiveId" clId="{EE2DF32D-1DF2-4A21-8DD1-FB959E5D785D}" dt="2022-10-12T15:12:44.365" v="605" actId="478"/>
          <ac:spMkLst>
            <pc:docMk/>
            <pc:sldMk cId="0" sldId="257"/>
            <ac:spMk id="86" creationId="{00000000-0000-0000-0000-000000000000}"/>
          </ac:spMkLst>
        </pc:spChg>
        <pc:spChg chg="del">
          <ac:chgData name="Ozge Usal" userId="2cd8fd19e3ecd409" providerId="LiveId" clId="{EE2DF32D-1DF2-4A21-8DD1-FB959E5D785D}" dt="2022-10-12T15:12:34.945" v="597" actId="478"/>
          <ac:spMkLst>
            <pc:docMk/>
            <pc:sldMk cId="0" sldId="257"/>
            <ac:spMk id="97" creationId="{00000000-0000-0000-0000-000000000000}"/>
          </ac:spMkLst>
        </pc:spChg>
        <pc:spChg chg="del">
          <ac:chgData name="Ozge Usal" userId="2cd8fd19e3ecd409" providerId="LiveId" clId="{EE2DF32D-1DF2-4A21-8DD1-FB959E5D785D}" dt="2022-10-12T15:12:39.177" v="599" actId="478"/>
          <ac:spMkLst>
            <pc:docMk/>
            <pc:sldMk cId="0" sldId="257"/>
            <ac:spMk id="98" creationId="{00000000-0000-0000-0000-000000000000}"/>
          </ac:spMkLst>
        </pc:spChg>
        <pc:spChg chg="del">
          <ac:chgData name="Ozge Usal" userId="2cd8fd19e3ecd409" providerId="LiveId" clId="{EE2DF32D-1DF2-4A21-8DD1-FB959E5D785D}" dt="2022-10-12T15:12:45.540" v="606" actId="478"/>
          <ac:spMkLst>
            <pc:docMk/>
            <pc:sldMk cId="0" sldId="257"/>
            <ac:spMk id="99" creationId="{00000000-0000-0000-0000-000000000000}"/>
          </ac:spMkLst>
        </pc:spChg>
        <pc:picChg chg="add mod">
          <ac:chgData name="Ozge Usal" userId="2cd8fd19e3ecd409" providerId="LiveId" clId="{EE2DF32D-1DF2-4A21-8DD1-FB959E5D785D}" dt="2022-10-12T16:46:29.172" v="2457" actId="1440"/>
          <ac:picMkLst>
            <pc:docMk/>
            <pc:sldMk cId="0" sldId="257"/>
            <ac:picMk id="5" creationId="{C52A71BF-46AB-9845-37DB-E681E8C2CF93}"/>
          </ac:picMkLst>
        </pc:picChg>
        <pc:cxnChg chg="add mod">
          <ac:chgData name="Ozge Usal" userId="2cd8fd19e3ecd409" providerId="LiveId" clId="{EE2DF32D-1DF2-4A21-8DD1-FB959E5D785D}" dt="2022-10-12T16:44:42.361" v="2432" actId="1076"/>
          <ac:cxnSpMkLst>
            <pc:docMk/>
            <pc:sldMk cId="0" sldId="257"/>
            <ac:cxnSpMk id="12" creationId="{1C8453F3-4855-8756-6A8A-4B022AB9D5C1}"/>
          </ac:cxnSpMkLst>
        </pc:cxnChg>
        <pc:cxnChg chg="add mod">
          <ac:chgData name="Ozge Usal" userId="2cd8fd19e3ecd409" providerId="LiveId" clId="{EE2DF32D-1DF2-4A21-8DD1-FB959E5D785D}" dt="2022-10-12T16:45:06.287" v="2436" actId="1076"/>
          <ac:cxnSpMkLst>
            <pc:docMk/>
            <pc:sldMk cId="0" sldId="257"/>
            <ac:cxnSpMk id="16" creationId="{460AC466-E1E4-9F62-6956-6ADD3AEAB53C}"/>
          </ac:cxnSpMkLst>
        </pc:cxnChg>
        <pc:cxnChg chg="del">
          <ac:chgData name="Ozge Usal" userId="2cd8fd19e3ecd409" providerId="LiveId" clId="{EE2DF32D-1DF2-4A21-8DD1-FB959E5D785D}" dt="2022-10-12T15:12:41.662" v="602" actId="478"/>
          <ac:cxnSpMkLst>
            <pc:docMk/>
            <pc:sldMk cId="0" sldId="257"/>
            <ac:cxnSpMk id="78" creationId="{00000000-0000-0000-0000-000000000000}"/>
          </ac:cxnSpMkLst>
        </pc:cxnChg>
        <pc:cxnChg chg="del">
          <ac:chgData name="Ozge Usal" userId="2cd8fd19e3ecd409" providerId="LiveId" clId="{EE2DF32D-1DF2-4A21-8DD1-FB959E5D785D}" dt="2022-10-12T15:12:42.805" v="603" actId="478"/>
          <ac:cxnSpMkLst>
            <pc:docMk/>
            <pc:sldMk cId="0" sldId="257"/>
            <ac:cxnSpMk id="79" creationId="{00000000-0000-0000-0000-000000000000}"/>
          </ac:cxnSpMkLst>
        </pc:cxnChg>
      </pc:sldChg>
      <pc:sldChg chg="addSp delSp modSp mod ord modNotes">
        <pc:chgData name="Ozge Usal" userId="2cd8fd19e3ecd409" providerId="LiveId" clId="{EE2DF32D-1DF2-4A21-8DD1-FB959E5D785D}" dt="2022-10-12T23:34:47.123" v="6114" actId="5793"/>
        <pc:sldMkLst>
          <pc:docMk/>
          <pc:sldMk cId="0" sldId="258"/>
        </pc:sldMkLst>
        <pc:spChg chg="add del mod">
          <ac:chgData name="Ozge Usal" userId="2cd8fd19e3ecd409" providerId="LiveId" clId="{EE2DF32D-1DF2-4A21-8DD1-FB959E5D785D}" dt="2022-10-12T16:27:27.843" v="2119" actId="478"/>
          <ac:spMkLst>
            <pc:docMk/>
            <pc:sldMk cId="0" sldId="258"/>
            <ac:spMk id="5" creationId="{7F292286-73E8-5351-1D1F-F6D3BA1E65B8}"/>
          </ac:spMkLst>
        </pc:spChg>
        <pc:spChg chg="add mod ord">
          <ac:chgData name="Ozge Usal" userId="2cd8fd19e3ecd409" providerId="LiveId" clId="{EE2DF32D-1DF2-4A21-8DD1-FB959E5D785D}" dt="2022-10-12T23:34:47.123" v="6114" actId="5793"/>
          <ac:spMkLst>
            <pc:docMk/>
            <pc:sldMk cId="0" sldId="258"/>
            <ac:spMk id="7" creationId="{1C31CC9D-90A0-61F1-7DCE-BEF5614510E3}"/>
          </ac:spMkLst>
        </pc:spChg>
        <pc:spChg chg="mod">
          <ac:chgData name="Ozge Usal" userId="2cd8fd19e3ecd409" providerId="LiveId" clId="{EE2DF32D-1DF2-4A21-8DD1-FB959E5D785D}" dt="2022-10-12T16:36:07.623" v="2363" actId="1076"/>
          <ac:spMkLst>
            <pc:docMk/>
            <pc:sldMk cId="0" sldId="258"/>
            <ac:spMk id="105" creationId="{00000000-0000-0000-0000-000000000000}"/>
          </ac:spMkLst>
        </pc:spChg>
        <pc:spChg chg="del mod">
          <ac:chgData name="Ozge Usal" userId="2cd8fd19e3ecd409" providerId="LiveId" clId="{EE2DF32D-1DF2-4A21-8DD1-FB959E5D785D}" dt="2022-10-12T16:27:39.443" v="2122" actId="478"/>
          <ac:spMkLst>
            <pc:docMk/>
            <pc:sldMk cId="0" sldId="258"/>
            <ac:spMk id="118" creationId="{00000000-0000-0000-0000-000000000000}"/>
          </ac:spMkLst>
        </pc:spChg>
        <pc:spChg chg="mod topLvl">
          <ac:chgData name="Ozge Usal" userId="2cd8fd19e3ecd409" providerId="LiveId" clId="{EE2DF32D-1DF2-4A21-8DD1-FB959E5D785D}" dt="2022-10-12T16:36:03.738" v="2362" actId="1076"/>
          <ac:spMkLst>
            <pc:docMk/>
            <pc:sldMk cId="0" sldId="258"/>
            <ac:spMk id="119" creationId="{00000000-0000-0000-0000-000000000000}"/>
          </ac:spMkLst>
        </pc:spChg>
        <pc:spChg chg="del mod topLvl">
          <ac:chgData name="Ozge Usal" userId="2cd8fd19e3ecd409" providerId="LiveId" clId="{EE2DF32D-1DF2-4A21-8DD1-FB959E5D785D}" dt="2022-10-12T16:27:40.740" v="2123" actId="478"/>
          <ac:spMkLst>
            <pc:docMk/>
            <pc:sldMk cId="0" sldId="258"/>
            <ac:spMk id="120" creationId="{00000000-0000-0000-0000-000000000000}"/>
          </ac:spMkLst>
        </pc:spChg>
        <pc:spChg chg="del mod">
          <ac:chgData name="Ozge Usal" userId="2cd8fd19e3ecd409" providerId="LiveId" clId="{EE2DF32D-1DF2-4A21-8DD1-FB959E5D785D}" dt="2022-10-12T16:27:22.520" v="2118" actId="478"/>
          <ac:spMkLst>
            <pc:docMk/>
            <pc:sldMk cId="0" sldId="258"/>
            <ac:spMk id="121" creationId="{00000000-0000-0000-0000-000000000000}"/>
          </ac:spMkLst>
        </pc:spChg>
        <pc:spChg chg="mod">
          <ac:chgData name="Ozge Usal" userId="2cd8fd19e3ecd409" providerId="LiveId" clId="{EE2DF32D-1DF2-4A21-8DD1-FB959E5D785D}" dt="2022-10-12T16:36:03.738" v="2362" actId="1076"/>
          <ac:spMkLst>
            <pc:docMk/>
            <pc:sldMk cId="0" sldId="258"/>
            <ac:spMk id="122" creationId="{00000000-0000-0000-0000-000000000000}"/>
          </ac:spMkLst>
        </pc:spChg>
        <pc:spChg chg="mod">
          <ac:chgData name="Ozge Usal" userId="2cd8fd19e3ecd409" providerId="LiveId" clId="{EE2DF32D-1DF2-4A21-8DD1-FB959E5D785D}" dt="2022-10-12T16:36:03.738" v="2362" actId="1076"/>
          <ac:spMkLst>
            <pc:docMk/>
            <pc:sldMk cId="0" sldId="258"/>
            <ac:spMk id="123" creationId="{00000000-0000-0000-0000-000000000000}"/>
          </ac:spMkLst>
        </pc:spChg>
        <pc:spChg chg="mod">
          <ac:chgData name="Ozge Usal" userId="2cd8fd19e3ecd409" providerId="LiveId" clId="{EE2DF32D-1DF2-4A21-8DD1-FB959E5D785D}" dt="2022-10-12T16:36:03.738" v="2362" actId="1076"/>
          <ac:spMkLst>
            <pc:docMk/>
            <pc:sldMk cId="0" sldId="258"/>
            <ac:spMk id="124" creationId="{00000000-0000-0000-0000-000000000000}"/>
          </ac:spMkLst>
        </pc:spChg>
        <pc:spChg chg="mod">
          <ac:chgData name="Ozge Usal" userId="2cd8fd19e3ecd409" providerId="LiveId" clId="{EE2DF32D-1DF2-4A21-8DD1-FB959E5D785D}" dt="2022-10-12T16:36:03.738" v="2362" actId="1076"/>
          <ac:spMkLst>
            <pc:docMk/>
            <pc:sldMk cId="0" sldId="258"/>
            <ac:spMk id="125" creationId="{00000000-0000-0000-0000-000000000000}"/>
          </ac:spMkLst>
        </pc:spChg>
        <pc:grpChg chg="mod">
          <ac:chgData name="Ozge Usal" userId="2cd8fd19e3ecd409" providerId="LiveId" clId="{EE2DF32D-1DF2-4A21-8DD1-FB959E5D785D}" dt="2022-10-12T16:36:12.633" v="2365" actId="1076"/>
          <ac:grpSpMkLst>
            <pc:docMk/>
            <pc:sldMk cId="0" sldId="258"/>
            <ac:grpSpMk id="106" creationId="{00000000-0000-0000-0000-000000000000}"/>
          </ac:grpSpMkLst>
        </pc:grpChg>
        <pc:grpChg chg="del mod">
          <ac:chgData name="Ozge Usal" userId="2cd8fd19e3ecd409" providerId="LiveId" clId="{EE2DF32D-1DF2-4A21-8DD1-FB959E5D785D}" dt="2022-10-12T16:27:40.740" v="2123" actId="478"/>
          <ac:grpSpMkLst>
            <pc:docMk/>
            <pc:sldMk cId="0" sldId="258"/>
            <ac:grpSpMk id="117" creationId="{00000000-0000-0000-0000-000000000000}"/>
          </ac:grpSpMkLst>
        </pc:grpChg>
        <pc:picChg chg="add del mod">
          <ac:chgData name="Ozge Usal" userId="2cd8fd19e3ecd409" providerId="LiveId" clId="{EE2DF32D-1DF2-4A21-8DD1-FB959E5D785D}" dt="2022-10-12T14:59:41.393" v="486" actId="478"/>
          <ac:picMkLst>
            <pc:docMk/>
            <pc:sldMk cId="0" sldId="258"/>
            <ac:picMk id="2" creationId="{1788D611-3E31-76E8-9853-F49B3A65AC74}"/>
          </ac:picMkLst>
        </pc:picChg>
        <pc:picChg chg="add del mod">
          <ac:chgData name="Ozge Usal" userId="2cd8fd19e3ecd409" providerId="LiveId" clId="{EE2DF32D-1DF2-4A21-8DD1-FB959E5D785D}" dt="2022-10-12T16:24:50.821" v="2084" actId="478"/>
          <ac:picMkLst>
            <pc:docMk/>
            <pc:sldMk cId="0" sldId="258"/>
            <ac:picMk id="3" creationId="{F9475390-884F-B85B-C0AD-F3C934339687}"/>
          </ac:picMkLst>
        </pc:picChg>
        <pc:picChg chg="add del mod">
          <ac:chgData name="Ozge Usal" userId="2cd8fd19e3ecd409" providerId="LiveId" clId="{EE2DF32D-1DF2-4A21-8DD1-FB959E5D785D}" dt="2022-10-12T16:32:31.379" v="2340" actId="478"/>
          <ac:picMkLst>
            <pc:docMk/>
            <pc:sldMk cId="0" sldId="258"/>
            <ac:picMk id="8" creationId="{2C451FCF-45F2-E29E-CAB0-F1B6A7CD8672}"/>
          </ac:picMkLst>
        </pc:picChg>
        <pc:picChg chg="add del mod">
          <ac:chgData name="Ozge Usal" userId="2cd8fd19e3ecd409" providerId="LiveId" clId="{EE2DF32D-1DF2-4A21-8DD1-FB959E5D785D}" dt="2022-10-12T16:31:25.851" v="2185" actId="21"/>
          <ac:picMkLst>
            <pc:docMk/>
            <pc:sldMk cId="0" sldId="258"/>
            <ac:picMk id="9" creationId="{708F6369-ABCE-4B37-BDD4-DBCC31E014AD}"/>
          </ac:picMkLst>
        </pc:picChg>
        <pc:picChg chg="add del mod">
          <ac:chgData name="Ozge Usal" userId="2cd8fd19e3ecd409" providerId="LiveId" clId="{EE2DF32D-1DF2-4A21-8DD1-FB959E5D785D}" dt="2022-10-12T16:31:33.590" v="2189" actId="21"/>
          <ac:picMkLst>
            <pc:docMk/>
            <pc:sldMk cId="0" sldId="258"/>
            <ac:picMk id="10" creationId="{DFA5B169-27C5-29A3-C472-463D7573D32F}"/>
          </ac:picMkLst>
        </pc:picChg>
        <pc:picChg chg="add del mod">
          <ac:chgData name="Ozge Usal" userId="2cd8fd19e3ecd409" providerId="LiveId" clId="{EE2DF32D-1DF2-4A21-8DD1-FB959E5D785D}" dt="2022-10-12T16:34:56.967" v="2356" actId="478"/>
          <ac:picMkLst>
            <pc:docMk/>
            <pc:sldMk cId="0" sldId="258"/>
            <ac:picMk id="11" creationId="{4768697C-7EEC-8123-FDF6-69863CB543AF}"/>
          </ac:picMkLst>
        </pc:picChg>
        <pc:picChg chg="del">
          <ac:chgData name="Ozge Usal" userId="2cd8fd19e3ecd409" providerId="LiveId" clId="{EE2DF32D-1DF2-4A21-8DD1-FB959E5D785D}" dt="2022-10-12T14:57:20.535" v="469" actId="478"/>
          <ac:picMkLst>
            <pc:docMk/>
            <pc:sldMk cId="0" sldId="258"/>
            <ac:picMk id="104" creationId="{00000000-0000-0000-0000-000000000000}"/>
          </ac:picMkLst>
        </pc:picChg>
        <pc:picChg chg="add del mod">
          <ac:chgData name="Ozge Usal" userId="2cd8fd19e3ecd409" providerId="LiveId" clId="{EE2DF32D-1DF2-4A21-8DD1-FB959E5D785D}" dt="2022-10-12T14:57:51.273" v="479" actId="478"/>
          <ac:picMkLst>
            <pc:docMk/>
            <pc:sldMk cId="0" sldId="258"/>
            <ac:picMk id="1026" creationId="{4B062457-425A-02C2-3392-EF60D25BD126}"/>
          </ac:picMkLst>
        </pc:picChg>
        <pc:picChg chg="add del mod">
          <ac:chgData name="Ozge Usal" userId="2cd8fd19e3ecd409" providerId="LiveId" clId="{EE2DF32D-1DF2-4A21-8DD1-FB959E5D785D}" dt="2022-10-12T16:35:06.337" v="2359" actId="478"/>
          <ac:picMkLst>
            <pc:docMk/>
            <pc:sldMk cId="0" sldId="258"/>
            <ac:picMk id="1028" creationId="{819809BD-15A9-F978-D2D2-AE5392143EC2}"/>
          </ac:picMkLst>
        </pc:picChg>
        <pc:picChg chg="add mod">
          <ac:chgData name="Ozge Usal" userId="2cd8fd19e3ecd409" providerId="LiveId" clId="{EE2DF32D-1DF2-4A21-8DD1-FB959E5D785D}" dt="2022-10-12T16:36:10.893" v="2364" actId="1076"/>
          <ac:picMkLst>
            <pc:docMk/>
            <pc:sldMk cId="0" sldId="258"/>
            <ac:picMk id="1030" creationId="{6CBEC40A-8950-4A90-2836-D525CE0AE465}"/>
          </ac:picMkLst>
        </pc:picChg>
      </pc:sldChg>
      <pc:sldChg chg="delSp modSp mod ord modNotes">
        <pc:chgData name="Ozge Usal" userId="2cd8fd19e3ecd409" providerId="LiveId" clId="{EE2DF32D-1DF2-4A21-8DD1-FB959E5D785D}" dt="2022-10-12T20:59:05.180" v="5983" actId="1076"/>
        <pc:sldMkLst>
          <pc:docMk/>
          <pc:sldMk cId="0" sldId="259"/>
        </pc:sldMkLst>
        <pc:spChg chg="mod">
          <ac:chgData name="Ozge Usal" userId="2cd8fd19e3ecd409" providerId="LiveId" clId="{EE2DF32D-1DF2-4A21-8DD1-FB959E5D785D}" dt="2022-10-12T19:41:51.563" v="4551" actId="1076"/>
          <ac:spMkLst>
            <pc:docMk/>
            <pc:sldMk cId="0" sldId="259"/>
            <ac:spMk id="130" creationId="{00000000-0000-0000-0000-000000000000}"/>
          </ac:spMkLst>
        </pc:spChg>
        <pc:spChg chg="mod topLvl">
          <ac:chgData name="Ozge Usal" userId="2cd8fd19e3ecd409" providerId="LiveId" clId="{EE2DF32D-1DF2-4A21-8DD1-FB959E5D785D}" dt="2022-10-12T16:16:07.867" v="1920" actId="1076"/>
          <ac:spMkLst>
            <pc:docMk/>
            <pc:sldMk cId="0" sldId="259"/>
            <ac:spMk id="150" creationId="{00000000-0000-0000-0000-000000000000}"/>
          </ac:spMkLst>
        </pc:spChg>
        <pc:spChg chg="del mod topLvl">
          <ac:chgData name="Ozge Usal" userId="2cd8fd19e3ecd409" providerId="LiveId" clId="{EE2DF32D-1DF2-4A21-8DD1-FB959E5D785D}" dt="2022-10-12T16:16:04.749" v="1919" actId="478"/>
          <ac:spMkLst>
            <pc:docMk/>
            <pc:sldMk cId="0" sldId="259"/>
            <ac:spMk id="151" creationId="{00000000-0000-0000-0000-000000000000}"/>
          </ac:spMkLst>
        </pc:spChg>
        <pc:spChg chg="mod">
          <ac:chgData name="Ozge Usal" userId="2cd8fd19e3ecd409" providerId="LiveId" clId="{EE2DF32D-1DF2-4A21-8DD1-FB959E5D785D}" dt="2022-10-12T19:40:43.674" v="4516" actId="122"/>
          <ac:spMkLst>
            <pc:docMk/>
            <pc:sldMk cId="0" sldId="259"/>
            <ac:spMk id="158" creationId="{00000000-0000-0000-0000-000000000000}"/>
          </ac:spMkLst>
        </pc:spChg>
        <pc:spChg chg="mod">
          <ac:chgData name="Ozge Usal" userId="2cd8fd19e3ecd409" providerId="LiveId" clId="{EE2DF32D-1DF2-4A21-8DD1-FB959E5D785D}" dt="2022-10-12T18:49:10.389" v="4272" actId="20577"/>
          <ac:spMkLst>
            <pc:docMk/>
            <pc:sldMk cId="0" sldId="259"/>
            <ac:spMk id="159" creationId="{00000000-0000-0000-0000-000000000000}"/>
          </ac:spMkLst>
        </pc:spChg>
        <pc:spChg chg="mod topLvl">
          <ac:chgData name="Ozge Usal" userId="2cd8fd19e3ecd409" providerId="LiveId" clId="{EE2DF32D-1DF2-4A21-8DD1-FB959E5D785D}" dt="2022-10-12T20:59:05.180" v="5983" actId="1076"/>
          <ac:spMkLst>
            <pc:docMk/>
            <pc:sldMk cId="0" sldId="259"/>
            <ac:spMk id="161" creationId="{00000000-0000-0000-0000-000000000000}"/>
          </ac:spMkLst>
        </pc:spChg>
        <pc:spChg chg="del mod topLvl">
          <ac:chgData name="Ozge Usal" userId="2cd8fd19e3ecd409" providerId="LiveId" clId="{EE2DF32D-1DF2-4A21-8DD1-FB959E5D785D}" dt="2022-10-12T19:41:35.531" v="4546" actId="478"/>
          <ac:spMkLst>
            <pc:docMk/>
            <pc:sldMk cId="0" sldId="259"/>
            <ac:spMk id="162" creationId="{00000000-0000-0000-0000-000000000000}"/>
          </ac:spMkLst>
        </pc:spChg>
        <pc:spChg chg="mod topLvl">
          <ac:chgData name="Ozge Usal" userId="2cd8fd19e3ecd409" providerId="LiveId" clId="{EE2DF32D-1DF2-4A21-8DD1-FB959E5D785D}" dt="2022-10-12T19:40:46.745" v="4517" actId="122"/>
          <ac:spMkLst>
            <pc:docMk/>
            <pc:sldMk cId="0" sldId="259"/>
            <ac:spMk id="164" creationId="{00000000-0000-0000-0000-000000000000}"/>
          </ac:spMkLst>
        </pc:spChg>
        <pc:spChg chg="del topLvl">
          <ac:chgData name="Ozge Usal" userId="2cd8fd19e3ecd409" providerId="LiveId" clId="{EE2DF32D-1DF2-4A21-8DD1-FB959E5D785D}" dt="2022-10-12T16:16:40.456" v="1949" actId="478"/>
          <ac:spMkLst>
            <pc:docMk/>
            <pc:sldMk cId="0" sldId="259"/>
            <ac:spMk id="165" creationId="{00000000-0000-0000-0000-000000000000}"/>
          </ac:spMkLst>
        </pc:spChg>
        <pc:spChg chg="mod topLvl">
          <ac:chgData name="Ozge Usal" userId="2cd8fd19e3ecd409" providerId="LiveId" clId="{EE2DF32D-1DF2-4A21-8DD1-FB959E5D785D}" dt="2022-10-12T19:40:57.960" v="4520" actId="478"/>
          <ac:spMkLst>
            <pc:docMk/>
            <pc:sldMk cId="0" sldId="259"/>
            <ac:spMk id="167" creationId="{00000000-0000-0000-0000-000000000000}"/>
          </ac:spMkLst>
        </pc:spChg>
        <pc:spChg chg="del topLvl">
          <ac:chgData name="Ozge Usal" userId="2cd8fd19e3ecd409" providerId="LiveId" clId="{EE2DF32D-1DF2-4A21-8DD1-FB959E5D785D}" dt="2022-10-12T19:40:57.960" v="4520" actId="478"/>
          <ac:spMkLst>
            <pc:docMk/>
            <pc:sldMk cId="0" sldId="259"/>
            <ac:spMk id="168" creationId="{00000000-0000-0000-0000-000000000000}"/>
          </ac:spMkLst>
        </pc:spChg>
        <pc:spChg chg="del mod">
          <ac:chgData name="Ozge Usal" userId="2cd8fd19e3ecd409" providerId="LiveId" clId="{EE2DF32D-1DF2-4A21-8DD1-FB959E5D785D}" dt="2022-10-12T19:41:48.460" v="4550" actId="478"/>
          <ac:spMkLst>
            <pc:docMk/>
            <pc:sldMk cId="0" sldId="259"/>
            <ac:spMk id="169" creationId="{00000000-0000-0000-0000-000000000000}"/>
          </ac:spMkLst>
        </pc:spChg>
        <pc:grpChg chg="del">
          <ac:chgData name="Ozge Usal" userId="2cd8fd19e3ecd409" providerId="LiveId" clId="{EE2DF32D-1DF2-4A21-8DD1-FB959E5D785D}" dt="2022-10-12T16:16:04.749" v="1919" actId="478"/>
          <ac:grpSpMkLst>
            <pc:docMk/>
            <pc:sldMk cId="0" sldId="259"/>
            <ac:grpSpMk id="149" creationId="{00000000-0000-0000-0000-000000000000}"/>
          </ac:grpSpMkLst>
        </pc:grpChg>
        <pc:grpChg chg="del">
          <ac:chgData name="Ozge Usal" userId="2cd8fd19e3ecd409" providerId="LiveId" clId="{EE2DF32D-1DF2-4A21-8DD1-FB959E5D785D}" dt="2022-10-12T19:41:35.531" v="4546" actId="478"/>
          <ac:grpSpMkLst>
            <pc:docMk/>
            <pc:sldMk cId="0" sldId="259"/>
            <ac:grpSpMk id="160" creationId="{00000000-0000-0000-0000-000000000000}"/>
          </ac:grpSpMkLst>
        </pc:grpChg>
        <pc:grpChg chg="del">
          <ac:chgData name="Ozge Usal" userId="2cd8fd19e3ecd409" providerId="LiveId" clId="{EE2DF32D-1DF2-4A21-8DD1-FB959E5D785D}" dt="2022-10-12T16:16:40.456" v="1949" actId="478"/>
          <ac:grpSpMkLst>
            <pc:docMk/>
            <pc:sldMk cId="0" sldId="259"/>
            <ac:grpSpMk id="163" creationId="{00000000-0000-0000-0000-000000000000}"/>
          </ac:grpSpMkLst>
        </pc:grpChg>
        <pc:grpChg chg="del">
          <ac:chgData name="Ozge Usal" userId="2cd8fd19e3ecd409" providerId="LiveId" clId="{EE2DF32D-1DF2-4A21-8DD1-FB959E5D785D}" dt="2022-10-12T19:40:57.960" v="4520" actId="478"/>
          <ac:grpSpMkLst>
            <pc:docMk/>
            <pc:sldMk cId="0" sldId="259"/>
            <ac:grpSpMk id="166" creationId="{00000000-0000-0000-0000-000000000000}"/>
          </ac:grpSpMkLst>
        </pc:grpChg>
      </pc:sldChg>
      <pc:sldChg chg="addSp delSp modSp mod ord modNotes">
        <pc:chgData name="Ozge Usal" userId="2cd8fd19e3ecd409" providerId="LiveId" clId="{EE2DF32D-1DF2-4A21-8DD1-FB959E5D785D}" dt="2022-10-12T21:27:22.830" v="6088" actId="20577"/>
        <pc:sldMkLst>
          <pc:docMk/>
          <pc:sldMk cId="0" sldId="260"/>
        </pc:sldMkLst>
        <pc:spChg chg="add mod">
          <ac:chgData name="Ozge Usal" userId="2cd8fd19e3ecd409" providerId="LiveId" clId="{EE2DF32D-1DF2-4A21-8DD1-FB959E5D785D}" dt="2022-10-12T14:49:00.201" v="216" actId="1076"/>
          <ac:spMkLst>
            <pc:docMk/>
            <pc:sldMk cId="0" sldId="260"/>
            <ac:spMk id="3" creationId="{831BCDB4-4EDE-6A63-2FD1-358393AFFD72}"/>
          </ac:spMkLst>
        </pc:spChg>
        <pc:spChg chg="mod">
          <ac:chgData name="Ozge Usal" userId="2cd8fd19e3ecd409" providerId="LiveId" clId="{EE2DF32D-1DF2-4A21-8DD1-FB959E5D785D}" dt="2022-10-12T14:44:41.020" v="184" actId="1076"/>
          <ac:spMkLst>
            <pc:docMk/>
            <pc:sldMk cId="0" sldId="260"/>
            <ac:spMk id="180" creationId="{00000000-0000-0000-0000-000000000000}"/>
          </ac:spMkLst>
        </pc:spChg>
        <pc:spChg chg="del">
          <ac:chgData name="Ozge Usal" userId="2cd8fd19e3ecd409" providerId="LiveId" clId="{EE2DF32D-1DF2-4A21-8DD1-FB959E5D785D}" dt="2022-10-12T14:45:37.469" v="187" actId="478"/>
          <ac:spMkLst>
            <pc:docMk/>
            <pc:sldMk cId="0" sldId="260"/>
            <ac:spMk id="181" creationId="{00000000-0000-0000-0000-000000000000}"/>
          </ac:spMkLst>
        </pc:spChg>
        <pc:spChg chg="mod">
          <ac:chgData name="Ozge Usal" userId="2cd8fd19e3ecd409" providerId="LiveId" clId="{EE2DF32D-1DF2-4A21-8DD1-FB959E5D785D}" dt="2022-10-12T14:37:18.627" v="139" actId="20577"/>
          <ac:spMkLst>
            <pc:docMk/>
            <pc:sldMk cId="0" sldId="260"/>
            <ac:spMk id="182" creationId="{00000000-0000-0000-0000-000000000000}"/>
          </ac:spMkLst>
        </pc:spChg>
        <pc:spChg chg="del mod topLvl">
          <ac:chgData name="Ozge Usal" userId="2cd8fd19e3ecd409" providerId="LiveId" clId="{EE2DF32D-1DF2-4A21-8DD1-FB959E5D785D}" dt="2022-10-12T14:41:56.992" v="150" actId="478"/>
          <ac:spMkLst>
            <pc:docMk/>
            <pc:sldMk cId="0" sldId="260"/>
            <ac:spMk id="184" creationId="{00000000-0000-0000-0000-000000000000}"/>
          </ac:spMkLst>
        </pc:spChg>
        <pc:spChg chg="add del mod topLvl">
          <ac:chgData name="Ozge Usal" userId="2cd8fd19e3ecd409" providerId="LiveId" clId="{EE2DF32D-1DF2-4A21-8DD1-FB959E5D785D}" dt="2022-10-12T14:44:36.897" v="182" actId="1076"/>
          <ac:spMkLst>
            <pc:docMk/>
            <pc:sldMk cId="0" sldId="260"/>
            <ac:spMk id="185" creationId="{00000000-0000-0000-0000-000000000000}"/>
          </ac:spMkLst>
        </pc:spChg>
        <pc:spChg chg="del mod">
          <ac:chgData name="Ozge Usal" userId="2cd8fd19e3ecd409" providerId="LiveId" clId="{EE2DF32D-1DF2-4A21-8DD1-FB959E5D785D}" dt="2022-10-12T14:49:06.745" v="218" actId="478"/>
          <ac:spMkLst>
            <pc:docMk/>
            <pc:sldMk cId="0" sldId="260"/>
            <ac:spMk id="186" creationId="{00000000-0000-0000-0000-000000000000}"/>
          </ac:spMkLst>
        </pc:spChg>
        <pc:spChg chg="mod topLvl">
          <ac:chgData name="Ozge Usal" userId="2cd8fd19e3ecd409" providerId="LiveId" clId="{EE2DF32D-1DF2-4A21-8DD1-FB959E5D785D}" dt="2022-10-12T21:27:09.359" v="6068" actId="20577"/>
          <ac:spMkLst>
            <pc:docMk/>
            <pc:sldMk cId="0" sldId="260"/>
            <ac:spMk id="188" creationId="{00000000-0000-0000-0000-000000000000}"/>
          </ac:spMkLst>
        </pc:spChg>
        <pc:spChg chg="del topLvl">
          <ac:chgData name="Ozge Usal" userId="2cd8fd19e3ecd409" providerId="LiveId" clId="{EE2DF32D-1DF2-4A21-8DD1-FB959E5D785D}" dt="2022-10-12T14:43:02.559" v="158" actId="478"/>
          <ac:spMkLst>
            <pc:docMk/>
            <pc:sldMk cId="0" sldId="260"/>
            <ac:spMk id="189" creationId="{00000000-0000-0000-0000-000000000000}"/>
          </ac:spMkLst>
        </pc:spChg>
        <pc:spChg chg="del mod topLvl">
          <ac:chgData name="Ozge Usal" userId="2cd8fd19e3ecd409" providerId="LiveId" clId="{EE2DF32D-1DF2-4A21-8DD1-FB959E5D785D}" dt="2022-10-12T14:43:51.470" v="169" actId="478"/>
          <ac:spMkLst>
            <pc:docMk/>
            <pc:sldMk cId="0" sldId="260"/>
            <ac:spMk id="191" creationId="{00000000-0000-0000-0000-000000000000}"/>
          </ac:spMkLst>
        </pc:spChg>
        <pc:spChg chg="mod topLvl">
          <ac:chgData name="Ozge Usal" userId="2cd8fd19e3ecd409" providerId="LiveId" clId="{EE2DF32D-1DF2-4A21-8DD1-FB959E5D785D}" dt="2022-10-12T21:27:22.830" v="6088" actId="20577"/>
          <ac:spMkLst>
            <pc:docMk/>
            <pc:sldMk cId="0" sldId="260"/>
            <ac:spMk id="192" creationId="{00000000-0000-0000-0000-000000000000}"/>
          </ac:spMkLst>
        </pc:spChg>
        <pc:grpChg chg="mod">
          <ac:chgData name="Ozge Usal" userId="2cd8fd19e3ecd409" providerId="LiveId" clId="{EE2DF32D-1DF2-4A21-8DD1-FB959E5D785D}" dt="2022-10-12T14:44:39.198" v="183" actId="1076"/>
          <ac:grpSpMkLst>
            <pc:docMk/>
            <pc:sldMk cId="0" sldId="260"/>
            <ac:grpSpMk id="174" creationId="{00000000-0000-0000-0000-000000000000}"/>
          </ac:grpSpMkLst>
        </pc:grpChg>
        <pc:grpChg chg="mod">
          <ac:chgData name="Ozge Usal" userId="2cd8fd19e3ecd409" providerId="LiveId" clId="{EE2DF32D-1DF2-4A21-8DD1-FB959E5D785D}" dt="2022-10-12T14:44:34.727" v="181" actId="1076"/>
          <ac:grpSpMkLst>
            <pc:docMk/>
            <pc:sldMk cId="0" sldId="260"/>
            <ac:grpSpMk id="177" creationId="{00000000-0000-0000-0000-000000000000}"/>
          </ac:grpSpMkLst>
        </pc:grpChg>
        <pc:grpChg chg="add del mod">
          <ac:chgData name="Ozge Usal" userId="2cd8fd19e3ecd409" providerId="LiveId" clId="{EE2DF32D-1DF2-4A21-8DD1-FB959E5D785D}" dt="2022-10-12T14:41:56.992" v="150" actId="478"/>
          <ac:grpSpMkLst>
            <pc:docMk/>
            <pc:sldMk cId="0" sldId="260"/>
            <ac:grpSpMk id="183" creationId="{00000000-0000-0000-0000-000000000000}"/>
          </ac:grpSpMkLst>
        </pc:grpChg>
        <pc:grpChg chg="del">
          <ac:chgData name="Ozge Usal" userId="2cd8fd19e3ecd409" providerId="LiveId" clId="{EE2DF32D-1DF2-4A21-8DD1-FB959E5D785D}" dt="2022-10-12T14:43:02.559" v="158" actId="478"/>
          <ac:grpSpMkLst>
            <pc:docMk/>
            <pc:sldMk cId="0" sldId="260"/>
            <ac:grpSpMk id="187" creationId="{00000000-0000-0000-0000-000000000000}"/>
          </ac:grpSpMkLst>
        </pc:grpChg>
        <pc:grpChg chg="del">
          <ac:chgData name="Ozge Usal" userId="2cd8fd19e3ecd409" providerId="LiveId" clId="{EE2DF32D-1DF2-4A21-8DD1-FB959E5D785D}" dt="2022-10-12T14:43:51.470" v="169" actId="478"/>
          <ac:grpSpMkLst>
            <pc:docMk/>
            <pc:sldMk cId="0" sldId="260"/>
            <ac:grpSpMk id="190" creationId="{00000000-0000-0000-0000-000000000000}"/>
          </ac:grpSpMkLst>
        </pc:grpChg>
        <pc:picChg chg="add mod ord">
          <ac:chgData name="Ozge Usal" userId="2cd8fd19e3ecd409" providerId="LiveId" clId="{EE2DF32D-1DF2-4A21-8DD1-FB959E5D785D}" dt="2022-10-12T15:00:14.689" v="490" actId="14861"/>
          <ac:picMkLst>
            <pc:docMk/>
            <pc:sldMk cId="0" sldId="260"/>
            <ac:picMk id="5" creationId="{1546DC23-7933-4488-D2AD-E1D76E039067}"/>
          </ac:picMkLst>
        </pc:picChg>
      </pc:sldChg>
      <pc:sldChg chg="del">
        <pc:chgData name="Ozge Usal" userId="2cd8fd19e3ecd409" providerId="LiveId" clId="{EE2DF32D-1DF2-4A21-8DD1-FB959E5D785D}" dt="2022-10-12T19:33:07.537" v="4410" actId="47"/>
        <pc:sldMkLst>
          <pc:docMk/>
          <pc:sldMk cId="0" sldId="261"/>
        </pc:sldMkLst>
      </pc:sldChg>
      <pc:sldChg chg="addSp delSp modSp mod ord modNotes">
        <pc:chgData name="Ozge Usal" userId="2cd8fd19e3ecd409" providerId="LiveId" clId="{EE2DF32D-1DF2-4A21-8DD1-FB959E5D785D}" dt="2022-10-12T17:47:15.874" v="3645" actId="1076"/>
        <pc:sldMkLst>
          <pc:docMk/>
          <pc:sldMk cId="0" sldId="262"/>
        </pc:sldMkLst>
        <pc:spChg chg="del">
          <ac:chgData name="Ozge Usal" userId="2cd8fd19e3ecd409" providerId="LiveId" clId="{EE2DF32D-1DF2-4A21-8DD1-FB959E5D785D}" dt="2022-10-12T17:20:32.121" v="3083" actId="478"/>
          <ac:spMkLst>
            <pc:docMk/>
            <pc:sldMk cId="0" sldId="262"/>
            <ac:spMk id="234" creationId="{00000000-0000-0000-0000-000000000000}"/>
          </ac:spMkLst>
        </pc:spChg>
        <pc:spChg chg="mod">
          <ac:chgData name="Ozge Usal" userId="2cd8fd19e3ecd409" providerId="LiveId" clId="{EE2DF32D-1DF2-4A21-8DD1-FB959E5D785D}" dt="2022-10-12T17:27:10.806" v="3097" actId="255"/>
          <ac:spMkLst>
            <pc:docMk/>
            <pc:sldMk cId="0" sldId="262"/>
            <ac:spMk id="241" creationId="{00000000-0000-0000-0000-000000000000}"/>
          </ac:spMkLst>
        </pc:spChg>
        <pc:spChg chg="del mod">
          <ac:chgData name="Ozge Usal" userId="2cd8fd19e3ecd409" providerId="LiveId" clId="{EE2DF32D-1DF2-4A21-8DD1-FB959E5D785D}" dt="2022-10-12T17:28:59.804" v="3119" actId="478"/>
          <ac:spMkLst>
            <pc:docMk/>
            <pc:sldMk cId="0" sldId="262"/>
            <ac:spMk id="242" creationId="{00000000-0000-0000-0000-000000000000}"/>
          </ac:spMkLst>
        </pc:spChg>
        <pc:grpChg chg="mod ord">
          <ac:chgData name="Ozge Usal" userId="2cd8fd19e3ecd409" providerId="LiveId" clId="{EE2DF32D-1DF2-4A21-8DD1-FB959E5D785D}" dt="2022-10-12T17:31:30.012" v="3151" actId="170"/>
          <ac:grpSpMkLst>
            <pc:docMk/>
            <pc:sldMk cId="0" sldId="262"/>
            <ac:grpSpMk id="235" creationId="{00000000-0000-0000-0000-000000000000}"/>
          </ac:grpSpMkLst>
        </pc:grpChg>
        <pc:grpChg chg="mod ord">
          <ac:chgData name="Ozge Usal" userId="2cd8fd19e3ecd409" providerId="LiveId" clId="{EE2DF32D-1DF2-4A21-8DD1-FB959E5D785D}" dt="2022-10-12T17:31:30.012" v="3151" actId="170"/>
          <ac:grpSpMkLst>
            <pc:docMk/>
            <pc:sldMk cId="0" sldId="262"/>
            <ac:grpSpMk id="238" creationId="{00000000-0000-0000-0000-000000000000}"/>
          </ac:grpSpMkLst>
        </pc:grpChg>
        <pc:grpChg chg="mod ord">
          <ac:chgData name="Ozge Usal" userId="2cd8fd19e3ecd409" providerId="LiveId" clId="{EE2DF32D-1DF2-4A21-8DD1-FB959E5D785D}" dt="2022-10-12T17:31:30.012" v="3151" actId="170"/>
          <ac:grpSpMkLst>
            <pc:docMk/>
            <pc:sldMk cId="0" sldId="262"/>
            <ac:grpSpMk id="243" creationId="{00000000-0000-0000-0000-000000000000}"/>
          </ac:grpSpMkLst>
        </pc:grpChg>
        <pc:picChg chg="add del mod ord modCrop">
          <ac:chgData name="Ozge Usal" userId="2cd8fd19e3ecd409" providerId="LiveId" clId="{EE2DF32D-1DF2-4A21-8DD1-FB959E5D785D}" dt="2022-10-12T17:37:04.690" v="3196" actId="21"/>
          <ac:picMkLst>
            <pc:docMk/>
            <pc:sldMk cId="0" sldId="262"/>
            <ac:picMk id="3" creationId="{0210EA0D-EA1F-036F-D56A-117384F8396C}"/>
          </ac:picMkLst>
        </pc:picChg>
        <pc:picChg chg="add del mod modCrop">
          <ac:chgData name="Ozge Usal" userId="2cd8fd19e3ecd409" providerId="LiveId" clId="{EE2DF32D-1DF2-4A21-8DD1-FB959E5D785D}" dt="2022-10-12T17:37:04.690" v="3196" actId="21"/>
          <ac:picMkLst>
            <pc:docMk/>
            <pc:sldMk cId="0" sldId="262"/>
            <ac:picMk id="5" creationId="{B3067D18-1BF7-3013-1581-AE0AFD93F686}"/>
          </ac:picMkLst>
        </pc:picChg>
        <pc:picChg chg="add del mod modCrop">
          <ac:chgData name="Ozge Usal" userId="2cd8fd19e3ecd409" providerId="LiveId" clId="{EE2DF32D-1DF2-4A21-8DD1-FB959E5D785D}" dt="2022-10-12T17:37:04.690" v="3196" actId="21"/>
          <ac:picMkLst>
            <pc:docMk/>
            <pc:sldMk cId="0" sldId="262"/>
            <ac:picMk id="7" creationId="{9DD4202A-7737-4863-6A54-1CC0756CA958}"/>
          </ac:picMkLst>
        </pc:picChg>
        <pc:picChg chg="add del mod modCrop">
          <ac:chgData name="Ozge Usal" userId="2cd8fd19e3ecd409" providerId="LiveId" clId="{EE2DF32D-1DF2-4A21-8DD1-FB959E5D785D}" dt="2022-10-12T17:37:04.690" v="3196" actId="21"/>
          <ac:picMkLst>
            <pc:docMk/>
            <pc:sldMk cId="0" sldId="262"/>
            <ac:picMk id="9" creationId="{95EEA8AD-DC4A-9A12-DC20-25068AD7F71C}"/>
          </ac:picMkLst>
        </pc:picChg>
        <pc:picChg chg="add mod">
          <ac:chgData name="Ozge Usal" userId="2cd8fd19e3ecd409" providerId="LiveId" clId="{EE2DF32D-1DF2-4A21-8DD1-FB959E5D785D}" dt="2022-10-12T17:47:14.225" v="3644" actId="1076"/>
          <ac:picMkLst>
            <pc:docMk/>
            <pc:sldMk cId="0" sldId="262"/>
            <ac:picMk id="11" creationId="{638B3FC1-69B3-322C-DB2C-F244441F35E7}"/>
          </ac:picMkLst>
        </pc:picChg>
        <pc:picChg chg="add mod">
          <ac:chgData name="Ozge Usal" userId="2cd8fd19e3ecd409" providerId="LiveId" clId="{EE2DF32D-1DF2-4A21-8DD1-FB959E5D785D}" dt="2022-10-12T17:47:15.874" v="3645" actId="1076"/>
          <ac:picMkLst>
            <pc:docMk/>
            <pc:sldMk cId="0" sldId="262"/>
            <ac:picMk id="12" creationId="{48376AC5-2DAF-CAFD-A171-2ED8DD800E64}"/>
          </ac:picMkLst>
        </pc:picChg>
      </pc:sldChg>
      <pc:sldChg chg="addSp delSp modSp mod ord modNotes">
        <pc:chgData name="Ozge Usal" userId="2cd8fd19e3ecd409" providerId="LiveId" clId="{EE2DF32D-1DF2-4A21-8DD1-FB959E5D785D}" dt="2022-10-12T20:58:40.136" v="5964" actId="1076"/>
        <pc:sldMkLst>
          <pc:docMk/>
          <pc:sldMk cId="0" sldId="263"/>
        </pc:sldMkLst>
        <pc:spChg chg="add mod">
          <ac:chgData name="Ozge Usal" userId="2cd8fd19e3ecd409" providerId="LiveId" clId="{EE2DF32D-1DF2-4A21-8DD1-FB959E5D785D}" dt="2022-10-12T17:18:58.971" v="3079" actId="20577"/>
          <ac:spMkLst>
            <pc:docMk/>
            <pc:sldMk cId="0" sldId="263"/>
            <ac:spMk id="4" creationId="{78EE4868-7A14-B03B-3704-8C79DFA55EB1}"/>
          </ac:spMkLst>
        </pc:spChg>
        <pc:spChg chg="mod">
          <ac:chgData name="Ozge Usal" userId="2cd8fd19e3ecd409" providerId="LiveId" clId="{EE2DF32D-1DF2-4A21-8DD1-FB959E5D785D}" dt="2022-10-12T20:58:40.136" v="5964" actId="1076"/>
          <ac:spMkLst>
            <pc:docMk/>
            <pc:sldMk cId="0" sldId="263"/>
            <ac:spMk id="251" creationId="{00000000-0000-0000-0000-000000000000}"/>
          </ac:spMkLst>
        </pc:spChg>
        <pc:spChg chg="del">
          <ac:chgData name="Ozge Usal" userId="2cd8fd19e3ecd409" providerId="LiveId" clId="{EE2DF32D-1DF2-4A21-8DD1-FB959E5D785D}" dt="2022-10-12T17:17:27.182" v="2963" actId="478"/>
          <ac:spMkLst>
            <pc:docMk/>
            <pc:sldMk cId="0" sldId="263"/>
            <ac:spMk id="252" creationId="{00000000-0000-0000-0000-000000000000}"/>
          </ac:spMkLst>
        </pc:spChg>
        <pc:spChg chg="mod">
          <ac:chgData name="Ozge Usal" userId="2cd8fd19e3ecd409" providerId="LiveId" clId="{EE2DF32D-1DF2-4A21-8DD1-FB959E5D785D}" dt="2022-10-12T17:13:21.330" v="2734" actId="14100"/>
          <ac:spMkLst>
            <pc:docMk/>
            <pc:sldMk cId="0" sldId="263"/>
            <ac:spMk id="264" creationId="{00000000-0000-0000-0000-000000000000}"/>
          </ac:spMkLst>
        </pc:spChg>
        <pc:spChg chg="del mod">
          <ac:chgData name="Ozge Usal" userId="2cd8fd19e3ecd409" providerId="LiveId" clId="{EE2DF32D-1DF2-4A21-8DD1-FB959E5D785D}" dt="2022-10-12T17:15:46.660" v="2872"/>
          <ac:spMkLst>
            <pc:docMk/>
            <pc:sldMk cId="0" sldId="263"/>
            <ac:spMk id="265" creationId="{00000000-0000-0000-0000-000000000000}"/>
          </ac:spMkLst>
        </pc:spChg>
        <pc:spChg chg="mod">
          <ac:chgData name="Ozge Usal" userId="2cd8fd19e3ecd409" providerId="LiveId" clId="{EE2DF32D-1DF2-4A21-8DD1-FB959E5D785D}" dt="2022-10-12T17:12:38.838" v="2697" actId="20577"/>
          <ac:spMkLst>
            <pc:docMk/>
            <pc:sldMk cId="0" sldId="263"/>
            <ac:spMk id="266" creationId="{00000000-0000-0000-0000-000000000000}"/>
          </ac:spMkLst>
        </pc:spChg>
        <pc:spChg chg="mod">
          <ac:chgData name="Ozge Usal" userId="2cd8fd19e3ecd409" providerId="LiveId" clId="{EE2DF32D-1DF2-4A21-8DD1-FB959E5D785D}" dt="2022-10-12T17:14:46.271" v="2795" actId="20577"/>
          <ac:spMkLst>
            <pc:docMk/>
            <pc:sldMk cId="0" sldId="263"/>
            <ac:spMk id="267" creationId="{00000000-0000-0000-0000-000000000000}"/>
          </ac:spMkLst>
        </pc:spChg>
        <pc:spChg chg="mod">
          <ac:chgData name="Ozge Usal" userId="2cd8fd19e3ecd409" providerId="LiveId" clId="{EE2DF32D-1DF2-4A21-8DD1-FB959E5D785D}" dt="2022-10-12T17:12:46.391" v="2706" actId="20577"/>
          <ac:spMkLst>
            <pc:docMk/>
            <pc:sldMk cId="0" sldId="263"/>
            <ac:spMk id="268" creationId="{00000000-0000-0000-0000-000000000000}"/>
          </ac:spMkLst>
        </pc:spChg>
        <pc:spChg chg="mod">
          <ac:chgData name="Ozge Usal" userId="2cd8fd19e3ecd409" providerId="LiveId" clId="{EE2DF32D-1DF2-4A21-8DD1-FB959E5D785D}" dt="2022-10-12T17:16:32.341" v="2900" actId="20577"/>
          <ac:spMkLst>
            <pc:docMk/>
            <pc:sldMk cId="0" sldId="263"/>
            <ac:spMk id="269" creationId="{00000000-0000-0000-0000-000000000000}"/>
          </ac:spMkLst>
        </pc:spChg>
        <pc:spChg chg="mod">
          <ac:chgData name="Ozge Usal" userId="2cd8fd19e3ecd409" providerId="LiveId" clId="{EE2DF32D-1DF2-4A21-8DD1-FB959E5D785D}" dt="2022-10-12T17:13:01.252" v="2720" actId="20577"/>
          <ac:spMkLst>
            <pc:docMk/>
            <pc:sldMk cId="0" sldId="263"/>
            <ac:spMk id="270" creationId="{00000000-0000-0000-0000-000000000000}"/>
          </ac:spMkLst>
        </pc:spChg>
        <pc:spChg chg="add del mod">
          <ac:chgData name="Ozge Usal" userId="2cd8fd19e3ecd409" providerId="LiveId" clId="{EE2DF32D-1DF2-4A21-8DD1-FB959E5D785D}" dt="2022-10-12T17:17:21.536" v="2962" actId="20577"/>
          <ac:spMkLst>
            <pc:docMk/>
            <pc:sldMk cId="0" sldId="263"/>
            <ac:spMk id="271" creationId="{00000000-0000-0000-0000-000000000000}"/>
          </ac:spMkLst>
        </pc:spChg>
        <pc:grpChg chg="mod">
          <ac:chgData name="Ozge Usal" userId="2cd8fd19e3ecd409" providerId="LiveId" clId="{EE2DF32D-1DF2-4A21-8DD1-FB959E5D785D}" dt="2022-10-12T20:58:37.963" v="5963" actId="1076"/>
          <ac:grpSpMkLst>
            <pc:docMk/>
            <pc:sldMk cId="0" sldId="263"/>
            <ac:grpSpMk id="253" creationId="{00000000-0000-0000-0000-000000000000}"/>
          </ac:grpSpMkLst>
        </pc:grpChg>
        <pc:picChg chg="add del">
          <ac:chgData name="Ozge Usal" userId="2cd8fd19e3ecd409" providerId="LiveId" clId="{EE2DF32D-1DF2-4A21-8DD1-FB959E5D785D}" dt="2022-10-12T17:17:49.546" v="2966" actId="22"/>
          <ac:picMkLst>
            <pc:docMk/>
            <pc:sldMk cId="0" sldId="263"/>
            <ac:picMk id="3" creationId="{DF746A09-72C9-074A-6F32-695887AE6FF9}"/>
          </ac:picMkLst>
        </pc:picChg>
        <pc:picChg chg="add mod">
          <ac:chgData name="Ozge Usal" userId="2cd8fd19e3ecd409" providerId="LiveId" clId="{EE2DF32D-1DF2-4A21-8DD1-FB959E5D785D}" dt="2022-10-12T19:48:51.012" v="4588" actId="1076"/>
          <ac:picMkLst>
            <pc:docMk/>
            <pc:sldMk cId="0" sldId="263"/>
            <ac:picMk id="4098" creationId="{8B21099F-562B-A8C7-8516-5773D0EA00E5}"/>
          </ac:picMkLst>
        </pc:picChg>
      </pc:sldChg>
      <pc:sldChg chg="add del">
        <pc:chgData name="Ozge Usal" userId="2cd8fd19e3ecd409" providerId="LiveId" clId="{EE2DF32D-1DF2-4A21-8DD1-FB959E5D785D}" dt="2022-10-12T19:39:00.902" v="4489" actId="47"/>
        <pc:sldMkLst>
          <pc:docMk/>
          <pc:sldMk cId="0" sldId="264"/>
        </pc:sldMkLst>
      </pc:sldChg>
      <pc:sldChg chg="add del">
        <pc:chgData name="Ozge Usal" userId="2cd8fd19e3ecd409" providerId="LiveId" clId="{EE2DF32D-1DF2-4A21-8DD1-FB959E5D785D}" dt="2022-10-12T19:39:02.255" v="4490" actId="47"/>
        <pc:sldMkLst>
          <pc:docMk/>
          <pc:sldMk cId="0" sldId="265"/>
        </pc:sldMkLst>
      </pc:sldChg>
      <pc:sldChg chg="del">
        <pc:chgData name="Ozge Usal" userId="2cd8fd19e3ecd409" providerId="LiveId" clId="{EE2DF32D-1DF2-4A21-8DD1-FB959E5D785D}" dt="2022-10-12T19:39:03.300" v="4491" actId="47"/>
        <pc:sldMkLst>
          <pc:docMk/>
          <pc:sldMk cId="0" sldId="266"/>
        </pc:sldMkLst>
      </pc:sldChg>
      <pc:sldChg chg="delSp modSp mod ord">
        <pc:chgData name="Ozge Usal" userId="2cd8fd19e3ecd409" providerId="LiveId" clId="{EE2DF32D-1DF2-4A21-8DD1-FB959E5D785D}" dt="2022-10-12T19:32:37.137" v="4405"/>
        <pc:sldMkLst>
          <pc:docMk/>
          <pc:sldMk cId="0" sldId="267"/>
        </pc:sldMkLst>
        <pc:spChg chg="del">
          <ac:chgData name="Ozge Usal" userId="2cd8fd19e3ecd409" providerId="LiveId" clId="{EE2DF32D-1DF2-4A21-8DD1-FB959E5D785D}" dt="2022-10-12T16:11:50.089" v="1860" actId="478"/>
          <ac:spMkLst>
            <pc:docMk/>
            <pc:sldMk cId="0" sldId="267"/>
            <ac:spMk id="362" creationId="{00000000-0000-0000-0000-000000000000}"/>
          </ac:spMkLst>
        </pc:spChg>
        <pc:spChg chg="mod">
          <ac:chgData name="Ozge Usal" userId="2cd8fd19e3ecd409" providerId="LiveId" clId="{EE2DF32D-1DF2-4A21-8DD1-FB959E5D785D}" dt="2022-10-12T16:11:49.116" v="1859" actId="1076"/>
          <ac:spMkLst>
            <pc:docMk/>
            <pc:sldMk cId="0" sldId="267"/>
            <ac:spMk id="364" creationId="{00000000-0000-0000-0000-000000000000}"/>
          </ac:spMkLst>
        </pc:spChg>
        <pc:spChg chg="del">
          <ac:chgData name="Ozge Usal" userId="2cd8fd19e3ecd409" providerId="LiveId" clId="{EE2DF32D-1DF2-4A21-8DD1-FB959E5D785D}" dt="2022-10-12T16:11:46.402" v="1858" actId="478"/>
          <ac:spMkLst>
            <pc:docMk/>
            <pc:sldMk cId="0" sldId="267"/>
            <ac:spMk id="365" creationId="{00000000-0000-0000-0000-000000000000}"/>
          </ac:spMkLst>
        </pc:spChg>
      </pc:sldChg>
      <pc:sldChg chg="add del">
        <pc:chgData name="Ozge Usal" userId="2cd8fd19e3ecd409" providerId="LiveId" clId="{EE2DF32D-1DF2-4A21-8DD1-FB959E5D785D}" dt="2022-10-12T19:39:04.867" v="4492" actId="47"/>
        <pc:sldMkLst>
          <pc:docMk/>
          <pc:sldMk cId="0" sldId="268"/>
        </pc:sldMkLst>
      </pc:sldChg>
      <pc:sldChg chg="add del">
        <pc:chgData name="Ozge Usal" userId="2cd8fd19e3ecd409" providerId="LiveId" clId="{EE2DF32D-1DF2-4A21-8DD1-FB959E5D785D}" dt="2022-10-12T19:39:05.870" v="4493" actId="47"/>
        <pc:sldMkLst>
          <pc:docMk/>
          <pc:sldMk cId="0" sldId="269"/>
        </pc:sldMkLst>
      </pc:sldChg>
      <pc:sldChg chg="add del">
        <pc:chgData name="Ozge Usal" userId="2cd8fd19e3ecd409" providerId="LiveId" clId="{EE2DF32D-1DF2-4A21-8DD1-FB959E5D785D}" dt="2022-10-12T19:39:06.781" v="4494" actId="47"/>
        <pc:sldMkLst>
          <pc:docMk/>
          <pc:sldMk cId="0" sldId="270"/>
        </pc:sldMkLst>
      </pc:sldChg>
      <pc:sldChg chg="add del">
        <pc:chgData name="Ozge Usal" userId="2cd8fd19e3ecd409" providerId="LiveId" clId="{EE2DF32D-1DF2-4A21-8DD1-FB959E5D785D}" dt="2022-10-12T19:39:07.664" v="4495" actId="47"/>
        <pc:sldMkLst>
          <pc:docMk/>
          <pc:sldMk cId="0" sldId="271"/>
        </pc:sldMkLst>
      </pc:sldChg>
      <pc:sldChg chg="add del">
        <pc:chgData name="Ozge Usal" userId="2cd8fd19e3ecd409" providerId="LiveId" clId="{EE2DF32D-1DF2-4A21-8DD1-FB959E5D785D}" dt="2022-10-12T19:39:08.521" v="4496" actId="47"/>
        <pc:sldMkLst>
          <pc:docMk/>
          <pc:sldMk cId="0" sldId="272"/>
        </pc:sldMkLst>
      </pc:sldChg>
      <pc:sldChg chg="del">
        <pc:chgData name="Ozge Usal" userId="2cd8fd19e3ecd409" providerId="LiveId" clId="{EE2DF32D-1DF2-4A21-8DD1-FB959E5D785D}" dt="2022-10-12T19:39:09.430" v="4497" actId="47"/>
        <pc:sldMkLst>
          <pc:docMk/>
          <pc:sldMk cId="0" sldId="273"/>
        </pc:sldMkLst>
      </pc:sldChg>
      <pc:sldChg chg="addSp delSp modSp mod ord modNotes">
        <pc:chgData name="Ozge Usal" userId="2cd8fd19e3ecd409" providerId="LiveId" clId="{EE2DF32D-1DF2-4A21-8DD1-FB959E5D785D}" dt="2022-10-12T21:39:53.949" v="6095" actId="1076"/>
        <pc:sldMkLst>
          <pc:docMk/>
          <pc:sldMk cId="0" sldId="274"/>
        </pc:sldMkLst>
        <pc:spChg chg="add mod ord">
          <ac:chgData name="Ozge Usal" userId="2cd8fd19e3ecd409" providerId="LiveId" clId="{EE2DF32D-1DF2-4A21-8DD1-FB959E5D785D}" dt="2022-10-12T20:07:45.410" v="5336" actId="1076"/>
          <ac:spMkLst>
            <pc:docMk/>
            <pc:sldMk cId="0" sldId="274"/>
            <ac:spMk id="2" creationId="{6945C6AD-2C67-CFB7-8D79-050A7706F463}"/>
          </ac:spMkLst>
        </pc:spChg>
        <pc:spChg chg="add mod">
          <ac:chgData name="Ozge Usal" userId="2cd8fd19e3ecd409" providerId="LiveId" clId="{EE2DF32D-1DF2-4A21-8DD1-FB959E5D785D}" dt="2022-10-12T21:39:40.054" v="6094" actId="20577"/>
          <ac:spMkLst>
            <pc:docMk/>
            <pc:sldMk cId="0" sldId="274"/>
            <ac:spMk id="3" creationId="{70B07708-8238-A262-FE3E-212538A81F88}"/>
          </ac:spMkLst>
        </pc:spChg>
        <pc:spChg chg="mod">
          <ac:chgData name="Ozge Usal" userId="2cd8fd19e3ecd409" providerId="LiveId" clId="{EE2DF32D-1DF2-4A21-8DD1-FB959E5D785D}" dt="2022-10-12T21:14:52.886" v="6040" actId="14100"/>
          <ac:spMkLst>
            <pc:docMk/>
            <pc:sldMk cId="0" sldId="274"/>
            <ac:spMk id="635" creationId="{00000000-0000-0000-0000-000000000000}"/>
          </ac:spMkLst>
        </pc:spChg>
        <pc:spChg chg="mod">
          <ac:chgData name="Ozge Usal" userId="2cd8fd19e3ecd409" providerId="LiveId" clId="{EE2DF32D-1DF2-4A21-8DD1-FB959E5D785D}" dt="2022-10-12T21:39:53.949" v="6095" actId="1076"/>
          <ac:spMkLst>
            <pc:docMk/>
            <pc:sldMk cId="0" sldId="274"/>
            <ac:spMk id="671" creationId="{00000000-0000-0000-0000-000000000000}"/>
          </ac:spMkLst>
        </pc:spChg>
        <pc:spChg chg="del mod">
          <ac:chgData name="Ozge Usal" userId="2cd8fd19e3ecd409" providerId="LiveId" clId="{EE2DF32D-1DF2-4A21-8DD1-FB959E5D785D}" dt="2022-10-12T20:45:25.734" v="5361"/>
          <ac:spMkLst>
            <pc:docMk/>
            <pc:sldMk cId="0" sldId="274"/>
            <ac:spMk id="672" creationId="{00000000-0000-0000-0000-000000000000}"/>
          </ac:spMkLst>
        </pc:spChg>
        <pc:grpChg chg="del">
          <ac:chgData name="Ozge Usal" userId="2cd8fd19e3ecd409" providerId="LiveId" clId="{EE2DF32D-1DF2-4A21-8DD1-FB959E5D785D}" dt="2022-10-12T20:08:05.847" v="5342" actId="478"/>
          <ac:grpSpMkLst>
            <pc:docMk/>
            <pc:sldMk cId="0" sldId="274"/>
            <ac:grpSpMk id="636" creationId="{00000000-0000-0000-0000-000000000000}"/>
          </ac:grpSpMkLst>
        </pc:grpChg>
        <pc:grpChg chg="del">
          <ac:chgData name="Ozge Usal" userId="2cd8fd19e3ecd409" providerId="LiveId" clId="{EE2DF32D-1DF2-4A21-8DD1-FB959E5D785D}" dt="2022-10-12T20:08:05.847" v="5342" actId="478"/>
          <ac:grpSpMkLst>
            <pc:docMk/>
            <pc:sldMk cId="0" sldId="274"/>
            <ac:grpSpMk id="647" creationId="{00000000-0000-0000-0000-000000000000}"/>
          </ac:grpSpMkLst>
        </pc:grpChg>
        <pc:grpChg chg="mod">
          <ac:chgData name="Ozge Usal" userId="2cd8fd19e3ecd409" providerId="LiveId" clId="{EE2DF32D-1DF2-4A21-8DD1-FB959E5D785D}" dt="2022-10-12T20:08:36.310" v="5346" actId="1076"/>
          <ac:grpSpMkLst>
            <pc:docMk/>
            <pc:sldMk cId="0" sldId="274"/>
            <ac:grpSpMk id="658" creationId="{00000000-0000-0000-0000-000000000000}"/>
          </ac:grpSpMkLst>
        </pc:grpChg>
        <pc:picChg chg="add mod">
          <ac:chgData name="Ozge Usal" userId="2cd8fd19e3ecd409" providerId="LiveId" clId="{EE2DF32D-1DF2-4A21-8DD1-FB959E5D785D}" dt="2022-10-12T21:14:58.996" v="6042" actId="14100"/>
          <ac:picMkLst>
            <pc:docMk/>
            <pc:sldMk cId="0" sldId="274"/>
            <ac:picMk id="4" creationId="{0BCDA735-55CA-4790-DCE6-998CF8E2B39A}"/>
          </ac:picMkLst>
        </pc:picChg>
        <pc:picChg chg="add del mod">
          <ac:chgData name="Ozge Usal" userId="2cd8fd19e3ecd409" providerId="LiveId" clId="{EE2DF32D-1DF2-4A21-8DD1-FB959E5D785D}" dt="2022-10-12T20:45:25.734" v="5359" actId="478"/>
          <ac:picMkLst>
            <pc:docMk/>
            <pc:sldMk cId="0" sldId="274"/>
            <ac:picMk id="5122" creationId="{19B9B651-6F4E-1FCD-704C-2A8F667DC935}"/>
          </ac:picMkLst>
        </pc:picChg>
      </pc:sldChg>
      <pc:sldChg chg="addSp delSp modSp mod ord">
        <pc:chgData name="Ozge Usal" userId="2cd8fd19e3ecd409" providerId="LiveId" clId="{EE2DF32D-1DF2-4A21-8DD1-FB959E5D785D}" dt="2022-10-12T20:07:21.880" v="5321" actId="1076"/>
        <pc:sldMkLst>
          <pc:docMk/>
          <pc:sldMk cId="0" sldId="275"/>
        </pc:sldMkLst>
        <pc:spChg chg="add mod">
          <ac:chgData name="Ozge Usal" userId="2cd8fd19e3ecd409" providerId="LiveId" clId="{EE2DF32D-1DF2-4A21-8DD1-FB959E5D785D}" dt="2022-10-12T20:07:21.880" v="5321" actId="1076"/>
          <ac:spMkLst>
            <pc:docMk/>
            <pc:sldMk cId="0" sldId="275"/>
            <ac:spMk id="3" creationId="{90EEB385-0CE2-C2FD-7388-7CADE2412445}"/>
          </ac:spMkLst>
        </pc:spChg>
        <pc:spChg chg="add del mod">
          <ac:chgData name="Ozge Usal" userId="2cd8fd19e3ecd409" providerId="LiveId" clId="{EE2DF32D-1DF2-4A21-8DD1-FB959E5D785D}" dt="2022-10-12T20:02:06.724" v="5269" actId="478"/>
          <ac:spMkLst>
            <pc:docMk/>
            <pc:sldMk cId="0" sldId="275"/>
            <ac:spMk id="677" creationId="{00000000-0000-0000-0000-000000000000}"/>
          </ac:spMkLst>
        </pc:spChg>
        <pc:spChg chg="del">
          <ac:chgData name="Ozge Usal" userId="2cd8fd19e3ecd409" providerId="LiveId" clId="{EE2DF32D-1DF2-4A21-8DD1-FB959E5D785D}" dt="2022-10-12T20:01:27.333" v="5261" actId="478"/>
          <ac:spMkLst>
            <pc:docMk/>
            <pc:sldMk cId="0" sldId="275"/>
            <ac:spMk id="679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680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681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682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683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684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685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686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687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688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689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690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691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692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693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694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695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696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697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698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699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00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01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02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03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04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05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06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07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08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09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10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11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12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13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14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15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16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17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18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19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20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21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22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23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24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25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26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27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28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29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30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31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32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33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34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35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36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37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38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39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40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41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42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43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44" creationId="{00000000-0000-0000-0000-000000000000}"/>
          </ac:spMkLst>
        </pc:spChg>
        <pc:spChg chg="del mod">
          <ac:chgData name="Ozge Usal" userId="2cd8fd19e3ecd409" providerId="LiveId" clId="{EE2DF32D-1DF2-4A21-8DD1-FB959E5D785D}" dt="2022-10-12T20:02:10.055" v="5271" actId="478"/>
          <ac:spMkLst>
            <pc:docMk/>
            <pc:sldMk cId="0" sldId="275"/>
            <ac:spMk id="745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46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47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48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49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50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51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52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53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54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55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56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57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58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59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60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61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62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63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64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65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66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67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68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69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70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71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72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73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74" creationId="{00000000-0000-0000-0000-000000000000}"/>
          </ac:spMkLst>
        </pc:spChg>
        <pc:spChg chg="del">
          <ac:chgData name="Ozge Usal" userId="2cd8fd19e3ecd409" providerId="LiveId" clId="{EE2DF32D-1DF2-4A21-8DD1-FB959E5D785D}" dt="2022-10-12T20:02:03.252" v="5267" actId="478"/>
          <ac:spMkLst>
            <pc:docMk/>
            <pc:sldMk cId="0" sldId="275"/>
            <ac:spMk id="775" creationId="{00000000-0000-0000-0000-000000000000}"/>
          </ac:spMkLst>
        </pc:spChg>
      </pc:sldChg>
      <pc:sldChg chg="del">
        <pc:chgData name="Ozge Usal" userId="2cd8fd19e3ecd409" providerId="LiveId" clId="{EE2DF32D-1DF2-4A21-8DD1-FB959E5D785D}" dt="2022-10-12T19:39:10.632" v="4498" actId="47"/>
        <pc:sldMkLst>
          <pc:docMk/>
          <pc:sldMk cId="0" sldId="276"/>
        </pc:sldMkLst>
      </pc:sldChg>
      <pc:sldChg chg="add del ord">
        <pc:chgData name="Ozge Usal" userId="2cd8fd19e3ecd409" providerId="LiveId" clId="{EE2DF32D-1DF2-4A21-8DD1-FB959E5D785D}" dt="2022-10-12T19:33:09.137" v="4411" actId="47"/>
        <pc:sldMkLst>
          <pc:docMk/>
          <pc:sldMk cId="534505066" sldId="277"/>
        </pc:sldMkLst>
      </pc:sldChg>
      <pc:sldChg chg="addSp delSp modSp add mod">
        <pc:chgData name="Ozge Usal" userId="2cd8fd19e3ecd409" providerId="LiveId" clId="{EE2DF32D-1DF2-4A21-8DD1-FB959E5D785D}" dt="2022-10-12T17:19:54.298" v="3080" actId="1076"/>
        <pc:sldMkLst>
          <pc:docMk/>
          <pc:sldMk cId="3850440738" sldId="278"/>
        </pc:sldMkLst>
        <pc:spChg chg="add del mod">
          <ac:chgData name="Ozge Usal" userId="2cd8fd19e3ecd409" providerId="LiveId" clId="{EE2DF32D-1DF2-4A21-8DD1-FB959E5D785D}" dt="2022-10-12T16:17:20.263" v="1981" actId="21"/>
          <ac:spMkLst>
            <pc:docMk/>
            <pc:sldMk cId="3850440738" sldId="278"/>
            <ac:spMk id="3" creationId="{B2953B82-FB2F-6DF5-9A49-797BAD5341EE}"/>
          </ac:spMkLst>
        </pc:spChg>
        <pc:spChg chg="add del mod">
          <ac:chgData name="Ozge Usal" userId="2cd8fd19e3ecd409" providerId="LiveId" clId="{EE2DF32D-1DF2-4A21-8DD1-FB959E5D785D}" dt="2022-10-12T16:39:06.668" v="2370" actId="21"/>
          <ac:spMkLst>
            <pc:docMk/>
            <pc:sldMk cId="3850440738" sldId="278"/>
            <ac:spMk id="4" creationId="{069968CD-AC0C-2105-1C61-4DEB39E8A4BF}"/>
          </ac:spMkLst>
        </pc:spChg>
        <pc:spChg chg="add del mod">
          <ac:chgData name="Ozge Usal" userId="2cd8fd19e3ecd409" providerId="LiveId" clId="{EE2DF32D-1DF2-4A21-8DD1-FB959E5D785D}" dt="2022-10-12T16:43:57.597" v="2422" actId="21"/>
          <ac:spMkLst>
            <pc:docMk/>
            <pc:sldMk cId="3850440738" sldId="278"/>
            <ac:spMk id="5" creationId="{96152055-28D8-2376-3854-1908D2F0303D}"/>
          </ac:spMkLst>
        </pc:spChg>
        <pc:spChg chg="add del mod">
          <ac:chgData name="Ozge Usal" userId="2cd8fd19e3ecd409" providerId="LiveId" clId="{EE2DF32D-1DF2-4A21-8DD1-FB959E5D785D}" dt="2022-10-12T16:43:57.597" v="2422" actId="21"/>
          <ac:spMkLst>
            <pc:docMk/>
            <pc:sldMk cId="3850440738" sldId="278"/>
            <ac:spMk id="6" creationId="{4D7DD28C-1618-6FA6-FB71-2564EDD83BB3}"/>
          </ac:spMkLst>
        </pc:spChg>
        <pc:spChg chg="add del mod">
          <ac:chgData name="Ozge Usal" userId="2cd8fd19e3ecd409" providerId="LiveId" clId="{EE2DF32D-1DF2-4A21-8DD1-FB959E5D785D}" dt="2022-10-12T16:43:57.597" v="2422" actId="21"/>
          <ac:spMkLst>
            <pc:docMk/>
            <pc:sldMk cId="3850440738" sldId="278"/>
            <ac:spMk id="7" creationId="{B98596CF-3D73-7A03-6928-DDD79F3CC2F2}"/>
          </ac:spMkLst>
        </pc:spChg>
        <pc:spChg chg="add mod">
          <ac:chgData name="Ozge Usal" userId="2cd8fd19e3ecd409" providerId="LiveId" clId="{EE2DF32D-1DF2-4A21-8DD1-FB959E5D785D}" dt="2022-10-12T17:08:35.870" v="2623" actId="20577"/>
          <ac:spMkLst>
            <pc:docMk/>
            <pc:sldMk cId="3850440738" sldId="278"/>
            <ac:spMk id="10" creationId="{4E23D475-CE75-89AC-08DF-BC622D9325A4}"/>
          </ac:spMkLst>
        </pc:spChg>
        <pc:spChg chg="add mod">
          <ac:chgData name="Ozge Usal" userId="2cd8fd19e3ecd409" providerId="LiveId" clId="{EE2DF32D-1DF2-4A21-8DD1-FB959E5D785D}" dt="2022-10-12T17:08:44.656" v="2626" actId="14100"/>
          <ac:spMkLst>
            <pc:docMk/>
            <pc:sldMk cId="3850440738" sldId="278"/>
            <ac:spMk id="13" creationId="{DB39F4EC-27E3-2F40-F700-B5F216D16DAC}"/>
          </ac:spMkLst>
        </pc:spChg>
        <pc:spChg chg="mod">
          <ac:chgData name="Ozge Usal" userId="2cd8fd19e3ecd409" providerId="LiveId" clId="{EE2DF32D-1DF2-4A21-8DD1-FB959E5D785D}" dt="2022-10-12T17:01:00.892" v="2486" actId="1076"/>
          <ac:spMkLst>
            <pc:docMk/>
            <pc:sldMk cId="3850440738" sldId="278"/>
            <ac:spMk id="77" creationId="{00000000-0000-0000-0000-000000000000}"/>
          </ac:spMkLst>
        </pc:spChg>
        <pc:spChg chg="mod">
          <ac:chgData name="Ozge Usal" userId="2cd8fd19e3ecd409" providerId="LiveId" clId="{EE2DF32D-1DF2-4A21-8DD1-FB959E5D785D}" dt="2022-10-12T17:19:54.298" v="3080" actId="1076"/>
          <ac:spMkLst>
            <pc:docMk/>
            <pc:sldMk cId="3850440738" sldId="278"/>
            <ac:spMk id="80" creationId="{00000000-0000-0000-0000-000000000000}"/>
          </ac:spMkLst>
        </pc:spChg>
        <pc:spChg chg="del">
          <ac:chgData name="Ozge Usal" userId="2cd8fd19e3ecd409" providerId="LiveId" clId="{EE2DF32D-1DF2-4A21-8DD1-FB959E5D785D}" dt="2022-10-12T15:48:25.256" v="1820" actId="478"/>
          <ac:spMkLst>
            <pc:docMk/>
            <pc:sldMk cId="3850440738" sldId="278"/>
            <ac:spMk id="81" creationId="{00000000-0000-0000-0000-000000000000}"/>
          </ac:spMkLst>
        </pc:spChg>
        <pc:spChg chg="del mod">
          <ac:chgData name="Ozge Usal" userId="2cd8fd19e3ecd409" providerId="LiveId" clId="{EE2DF32D-1DF2-4A21-8DD1-FB959E5D785D}" dt="2022-10-12T16:39:06.668" v="2370" actId="21"/>
          <ac:spMkLst>
            <pc:docMk/>
            <pc:sldMk cId="3850440738" sldId="278"/>
            <ac:spMk id="82" creationId="{00000000-0000-0000-0000-000000000000}"/>
          </ac:spMkLst>
        </pc:spChg>
        <pc:spChg chg="del mod">
          <ac:chgData name="Ozge Usal" userId="2cd8fd19e3ecd409" providerId="LiveId" clId="{EE2DF32D-1DF2-4A21-8DD1-FB959E5D785D}" dt="2022-10-12T16:40:51.733" v="2395" actId="21"/>
          <ac:spMkLst>
            <pc:docMk/>
            <pc:sldMk cId="3850440738" sldId="278"/>
            <ac:spMk id="83" creationId="{00000000-0000-0000-0000-000000000000}"/>
          </ac:spMkLst>
        </pc:spChg>
        <pc:spChg chg="del mod">
          <ac:chgData name="Ozge Usal" userId="2cd8fd19e3ecd409" providerId="LiveId" clId="{EE2DF32D-1DF2-4A21-8DD1-FB959E5D785D}" dt="2022-10-12T16:40:51.733" v="2395" actId="21"/>
          <ac:spMkLst>
            <pc:docMk/>
            <pc:sldMk cId="3850440738" sldId="278"/>
            <ac:spMk id="84" creationId="{00000000-0000-0000-0000-000000000000}"/>
          </ac:spMkLst>
        </pc:spChg>
        <pc:spChg chg="mod">
          <ac:chgData name="Ozge Usal" userId="2cd8fd19e3ecd409" providerId="LiveId" clId="{EE2DF32D-1DF2-4A21-8DD1-FB959E5D785D}" dt="2022-10-12T17:08:37.417" v="2624" actId="20577"/>
          <ac:spMkLst>
            <pc:docMk/>
            <pc:sldMk cId="3850440738" sldId="278"/>
            <ac:spMk id="85" creationId="{00000000-0000-0000-0000-000000000000}"/>
          </ac:spMkLst>
        </pc:spChg>
        <pc:spChg chg="del mod">
          <ac:chgData name="Ozge Usal" userId="2cd8fd19e3ecd409" providerId="LiveId" clId="{EE2DF32D-1DF2-4A21-8DD1-FB959E5D785D}" dt="2022-10-12T17:08:28.147" v="2621" actId="478"/>
          <ac:spMkLst>
            <pc:docMk/>
            <pc:sldMk cId="3850440738" sldId="278"/>
            <ac:spMk id="86" creationId="{00000000-0000-0000-0000-000000000000}"/>
          </ac:spMkLst>
        </pc:spChg>
        <pc:spChg chg="del mod">
          <ac:chgData name="Ozge Usal" userId="2cd8fd19e3ecd409" providerId="LiveId" clId="{EE2DF32D-1DF2-4A21-8DD1-FB959E5D785D}" dt="2022-10-12T16:39:06.668" v="2370" actId="21"/>
          <ac:spMkLst>
            <pc:docMk/>
            <pc:sldMk cId="3850440738" sldId="278"/>
            <ac:spMk id="97" creationId="{00000000-0000-0000-0000-000000000000}"/>
          </ac:spMkLst>
        </pc:spChg>
        <pc:spChg chg="del">
          <ac:chgData name="Ozge Usal" userId="2cd8fd19e3ecd409" providerId="LiveId" clId="{EE2DF32D-1DF2-4A21-8DD1-FB959E5D785D}" dt="2022-10-12T16:40:51.733" v="2395" actId="21"/>
          <ac:spMkLst>
            <pc:docMk/>
            <pc:sldMk cId="3850440738" sldId="278"/>
            <ac:spMk id="98" creationId="{00000000-0000-0000-0000-000000000000}"/>
          </ac:spMkLst>
        </pc:spChg>
        <pc:spChg chg="del mod">
          <ac:chgData name="Ozge Usal" userId="2cd8fd19e3ecd409" providerId="LiveId" clId="{EE2DF32D-1DF2-4A21-8DD1-FB959E5D785D}" dt="2022-10-12T17:08:26.456" v="2620" actId="478"/>
          <ac:spMkLst>
            <pc:docMk/>
            <pc:sldMk cId="3850440738" sldId="278"/>
            <ac:spMk id="99" creationId="{00000000-0000-0000-0000-000000000000}"/>
          </ac:spMkLst>
        </pc:spChg>
        <pc:picChg chg="add mod modCrop">
          <ac:chgData name="Ozge Usal" userId="2cd8fd19e3ecd409" providerId="LiveId" clId="{EE2DF32D-1DF2-4A21-8DD1-FB959E5D785D}" dt="2022-10-12T17:03:20.067" v="2529" actId="1076"/>
          <ac:picMkLst>
            <pc:docMk/>
            <pc:sldMk cId="3850440738" sldId="278"/>
            <ac:picMk id="9" creationId="{D1019CB8-5B5D-50AC-C004-8B3D1D856498}"/>
          </ac:picMkLst>
        </pc:picChg>
        <pc:picChg chg="add mod modCrop">
          <ac:chgData name="Ozge Usal" userId="2cd8fd19e3ecd409" providerId="LiveId" clId="{EE2DF32D-1DF2-4A21-8DD1-FB959E5D785D}" dt="2022-10-12T17:08:16.391" v="2618" actId="1076"/>
          <ac:picMkLst>
            <pc:docMk/>
            <pc:sldMk cId="3850440738" sldId="278"/>
            <ac:picMk id="12" creationId="{9B6CFF62-A5D7-C9A7-0EF3-35BCAE17EA18}"/>
          </ac:picMkLst>
        </pc:picChg>
        <pc:picChg chg="add mod modCrop">
          <ac:chgData name="Ozge Usal" userId="2cd8fd19e3ecd409" providerId="LiveId" clId="{EE2DF32D-1DF2-4A21-8DD1-FB959E5D785D}" dt="2022-10-12T17:08:18.990" v="2619" actId="1076"/>
          <ac:picMkLst>
            <pc:docMk/>
            <pc:sldMk cId="3850440738" sldId="278"/>
            <ac:picMk id="15" creationId="{3959459F-CF05-F5BC-080C-2D1A46D34B08}"/>
          </ac:picMkLst>
        </pc:picChg>
      </pc:sldChg>
      <pc:sldChg chg="addSp delSp modSp add mod ord">
        <pc:chgData name="Ozge Usal" userId="2cd8fd19e3ecd409" providerId="LiveId" clId="{EE2DF32D-1DF2-4A21-8DD1-FB959E5D785D}" dt="2022-10-12T21:12:27.775" v="6019" actId="20577"/>
        <pc:sldMkLst>
          <pc:docMk/>
          <pc:sldMk cId="943839752" sldId="279"/>
        </pc:sldMkLst>
        <pc:spChg chg="mod">
          <ac:chgData name="Ozge Usal" userId="2cd8fd19e3ecd409" providerId="LiveId" clId="{EE2DF32D-1DF2-4A21-8DD1-FB959E5D785D}" dt="2022-10-12T19:46:06.804" v="4579" actId="1076"/>
          <ac:spMkLst>
            <pc:docMk/>
            <pc:sldMk cId="943839752" sldId="279"/>
            <ac:spMk id="3" creationId="{831BCDB4-4EDE-6A63-2FD1-358393AFFD72}"/>
          </ac:spMkLst>
        </pc:spChg>
        <pc:spChg chg="add mod">
          <ac:chgData name="Ozge Usal" userId="2cd8fd19e3ecd409" providerId="LiveId" clId="{EE2DF32D-1DF2-4A21-8DD1-FB959E5D785D}" dt="2022-10-12T20:58:14.640" v="5960" actId="255"/>
          <ac:spMkLst>
            <pc:docMk/>
            <pc:sldMk cId="943839752" sldId="279"/>
            <ac:spMk id="6" creationId="{1B5F2CF9-9531-B092-2ACC-846D8C955616}"/>
          </ac:spMkLst>
        </pc:spChg>
        <pc:spChg chg="mod">
          <ac:chgData name="Ozge Usal" userId="2cd8fd19e3ecd409" providerId="LiveId" clId="{EE2DF32D-1DF2-4A21-8DD1-FB959E5D785D}" dt="2022-10-12T20:58:08.449" v="5958" actId="1076"/>
          <ac:spMkLst>
            <pc:docMk/>
            <pc:sldMk cId="943839752" sldId="279"/>
            <ac:spMk id="180" creationId="{00000000-0000-0000-0000-000000000000}"/>
          </ac:spMkLst>
        </pc:spChg>
        <pc:spChg chg="del">
          <ac:chgData name="Ozge Usal" userId="2cd8fd19e3ecd409" providerId="LiveId" clId="{EE2DF32D-1DF2-4A21-8DD1-FB959E5D785D}" dt="2022-10-12T15:06:20.123" v="512" actId="478"/>
          <ac:spMkLst>
            <pc:docMk/>
            <pc:sldMk cId="943839752" sldId="279"/>
            <ac:spMk id="182" creationId="{00000000-0000-0000-0000-000000000000}"/>
          </ac:spMkLst>
        </pc:spChg>
        <pc:spChg chg="mod">
          <ac:chgData name="Ozge Usal" userId="2cd8fd19e3ecd409" providerId="LiveId" clId="{EE2DF32D-1DF2-4A21-8DD1-FB959E5D785D}" dt="2022-10-12T20:58:08.449" v="5958" actId="1076"/>
          <ac:spMkLst>
            <pc:docMk/>
            <pc:sldMk cId="943839752" sldId="279"/>
            <ac:spMk id="185" creationId="{00000000-0000-0000-0000-000000000000}"/>
          </ac:spMkLst>
        </pc:spChg>
        <pc:spChg chg="mod">
          <ac:chgData name="Ozge Usal" userId="2cd8fd19e3ecd409" providerId="LiveId" clId="{EE2DF32D-1DF2-4A21-8DD1-FB959E5D785D}" dt="2022-10-12T20:58:08.449" v="5958" actId="1076"/>
          <ac:spMkLst>
            <pc:docMk/>
            <pc:sldMk cId="943839752" sldId="279"/>
            <ac:spMk id="188" creationId="{00000000-0000-0000-0000-000000000000}"/>
          </ac:spMkLst>
        </pc:spChg>
        <pc:spChg chg="mod">
          <ac:chgData name="Ozge Usal" userId="2cd8fd19e3ecd409" providerId="LiveId" clId="{EE2DF32D-1DF2-4A21-8DD1-FB959E5D785D}" dt="2022-10-12T21:12:27.775" v="6019" actId="20577"/>
          <ac:spMkLst>
            <pc:docMk/>
            <pc:sldMk cId="943839752" sldId="279"/>
            <ac:spMk id="192" creationId="{00000000-0000-0000-0000-000000000000}"/>
          </ac:spMkLst>
        </pc:spChg>
        <pc:grpChg chg="mod">
          <ac:chgData name="Ozge Usal" userId="2cd8fd19e3ecd409" providerId="LiveId" clId="{EE2DF32D-1DF2-4A21-8DD1-FB959E5D785D}" dt="2022-10-12T20:58:08.449" v="5958" actId="1076"/>
          <ac:grpSpMkLst>
            <pc:docMk/>
            <pc:sldMk cId="943839752" sldId="279"/>
            <ac:grpSpMk id="174" creationId="{00000000-0000-0000-0000-000000000000}"/>
          </ac:grpSpMkLst>
        </pc:grpChg>
        <pc:grpChg chg="mod">
          <ac:chgData name="Ozge Usal" userId="2cd8fd19e3ecd409" providerId="LiveId" clId="{EE2DF32D-1DF2-4A21-8DD1-FB959E5D785D}" dt="2022-10-12T20:58:08.449" v="5958" actId="1076"/>
          <ac:grpSpMkLst>
            <pc:docMk/>
            <pc:sldMk cId="943839752" sldId="279"/>
            <ac:grpSpMk id="177" creationId="{00000000-0000-0000-0000-000000000000}"/>
          </ac:grpSpMkLst>
        </pc:grpChg>
        <pc:picChg chg="add mod modCrop">
          <ac:chgData name="Ozge Usal" userId="2cd8fd19e3ecd409" providerId="LiveId" clId="{EE2DF32D-1DF2-4A21-8DD1-FB959E5D785D}" dt="2022-10-12T19:45:53.875" v="4577" actId="1440"/>
          <ac:picMkLst>
            <pc:docMk/>
            <pc:sldMk cId="943839752" sldId="279"/>
            <ac:picMk id="4" creationId="{E099EAB6-5972-D7C2-C4DB-5C56AAA41746}"/>
          </ac:picMkLst>
        </pc:picChg>
        <pc:picChg chg="del">
          <ac:chgData name="Ozge Usal" userId="2cd8fd19e3ecd409" providerId="LiveId" clId="{EE2DF32D-1DF2-4A21-8DD1-FB959E5D785D}" dt="2022-10-12T19:43:51.504" v="4556" actId="478"/>
          <ac:picMkLst>
            <pc:docMk/>
            <pc:sldMk cId="943839752" sldId="279"/>
            <ac:picMk id="5" creationId="{1546DC23-7933-4488-D2AD-E1D76E039067}"/>
          </ac:picMkLst>
        </pc:picChg>
      </pc:sldChg>
      <pc:sldChg chg="addSp delSp modSp add del mod ord">
        <pc:chgData name="Ozge Usal" userId="2cd8fd19e3ecd409" providerId="LiveId" clId="{EE2DF32D-1DF2-4A21-8DD1-FB959E5D785D}" dt="2022-10-12T19:33:10.501" v="4412" actId="47"/>
        <pc:sldMkLst>
          <pc:docMk/>
          <pc:sldMk cId="1336981315" sldId="280"/>
        </pc:sldMkLst>
        <pc:spChg chg="del mod">
          <ac:chgData name="Ozge Usal" userId="2cd8fd19e3ecd409" providerId="LiveId" clId="{EE2DF32D-1DF2-4A21-8DD1-FB959E5D785D}" dt="2022-10-12T16:29:05.595" v="2133" actId="21"/>
          <ac:spMkLst>
            <pc:docMk/>
            <pc:sldMk cId="1336981315" sldId="280"/>
            <ac:spMk id="2" creationId="{51901B15-FEC7-F29D-C0A5-D472B3F894AA}"/>
          </ac:spMkLst>
        </pc:spChg>
        <pc:spChg chg="mod">
          <ac:chgData name="Ozge Usal" userId="2cd8fd19e3ecd409" providerId="LiveId" clId="{EE2DF32D-1DF2-4A21-8DD1-FB959E5D785D}" dt="2022-10-12T15:46:55.146" v="1812" actId="14100"/>
          <ac:spMkLst>
            <pc:docMk/>
            <pc:sldMk cId="1336981315" sldId="280"/>
            <ac:spMk id="77" creationId="{00000000-0000-0000-0000-000000000000}"/>
          </ac:spMkLst>
        </pc:spChg>
        <pc:picChg chg="add mod">
          <ac:chgData name="Ozge Usal" userId="2cd8fd19e3ecd409" providerId="LiveId" clId="{EE2DF32D-1DF2-4A21-8DD1-FB959E5D785D}" dt="2022-10-12T16:12:10.142" v="1862" actId="1076"/>
          <ac:picMkLst>
            <pc:docMk/>
            <pc:sldMk cId="1336981315" sldId="280"/>
            <ac:picMk id="3" creationId="{A8B1AC04-2525-7E47-012E-10407C71A231}"/>
          </ac:picMkLst>
        </pc:picChg>
        <pc:picChg chg="del">
          <ac:chgData name="Ozge Usal" userId="2cd8fd19e3ecd409" providerId="LiveId" clId="{EE2DF32D-1DF2-4A21-8DD1-FB959E5D785D}" dt="2022-10-12T15:45:44.276" v="1796" actId="478"/>
          <ac:picMkLst>
            <pc:docMk/>
            <pc:sldMk cId="1336981315" sldId="280"/>
            <ac:picMk id="5" creationId="{C52A71BF-46AB-9845-37DB-E681E8C2CF93}"/>
          </ac:picMkLst>
        </pc:picChg>
      </pc:sldChg>
      <pc:sldChg chg="addSp delSp modSp add mod">
        <pc:chgData name="Ozge Usal" userId="2cd8fd19e3ecd409" providerId="LiveId" clId="{EE2DF32D-1DF2-4A21-8DD1-FB959E5D785D}" dt="2022-10-12T21:27:59.787" v="6090"/>
        <pc:sldMkLst>
          <pc:docMk/>
          <pc:sldMk cId="625840804" sldId="281"/>
        </pc:sldMkLst>
        <pc:spChg chg="add del mod">
          <ac:chgData name="Ozge Usal" userId="2cd8fd19e3ecd409" providerId="LiveId" clId="{EE2DF32D-1DF2-4A21-8DD1-FB959E5D785D}" dt="2022-10-12T19:40:00.472" v="4505" actId="478"/>
          <ac:spMkLst>
            <pc:docMk/>
            <pc:sldMk cId="625840804" sldId="281"/>
            <ac:spMk id="2" creationId="{3DBED790-4368-56D6-0819-A2CDE1893B61}"/>
          </ac:spMkLst>
        </pc:spChg>
        <pc:spChg chg="mod">
          <ac:chgData name="Ozge Usal" userId="2cd8fd19e3ecd409" providerId="LiveId" clId="{EE2DF32D-1DF2-4A21-8DD1-FB959E5D785D}" dt="2022-10-12T21:27:59.787" v="6090"/>
          <ac:spMkLst>
            <pc:docMk/>
            <pc:sldMk cId="625840804" sldId="281"/>
            <ac:spMk id="119" creationId="{00000000-0000-0000-0000-000000000000}"/>
          </ac:spMkLst>
        </pc:spChg>
      </pc:sldChg>
      <pc:sldChg chg="addSp delSp modSp add del mod">
        <pc:chgData name="Ozge Usal" userId="2cd8fd19e3ecd409" providerId="LiveId" clId="{EE2DF32D-1DF2-4A21-8DD1-FB959E5D785D}" dt="2022-10-12T21:45:11.642" v="6096" actId="1076"/>
        <pc:sldMkLst>
          <pc:docMk/>
          <pc:sldMk cId="4273129636" sldId="282"/>
        </pc:sldMkLst>
        <pc:spChg chg="add del mod">
          <ac:chgData name="Ozge Usal" userId="2cd8fd19e3ecd409" providerId="LiveId" clId="{EE2DF32D-1DF2-4A21-8DD1-FB959E5D785D}" dt="2022-10-12T19:31:46.214" v="4373" actId="478"/>
          <ac:spMkLst>
            <pc:docMk/>
            <pc:sldMk cId="4273129636" sldId="282"/>
            <ac:spMk id="14" creationId="{E298D065-3420-23BE-1F8F-CFCAB6EFBBE9}"/>
          </ac:spMkLst>
        </pc:spChg>
        <pc:spChg chg="mod">
          <ac:chgData name="Ozge Usal" userId="2cd8fd19e3ecd409" providerId="LiveId" clId="{EE2DF32D-1DF2-4A21-8DD1-FB959E5D785D}" dt="2022-10-12T19:32:02.017" v="4394" actId="20577"/>
          <ac:spMkLst>
            <pc:docMk/>
            <pc:sldMk cId="4273129636" sldId="282"/>
            <ac:spMk id="241" creationId="{00000000-0000-0000-0000-000000000000}"/>
          </ac:spMkLst>
        </pc:spChg>
        <pc:picChg chg="del">
          <ac:chgData name="Ozge Usal" userId="2cd8fd19e3ecd409" providerId="LiveId" clId="{EE2DF32D-1DF2-4A21-8DD1-FB959E5D785D}" dt="2022-10-12T17:33:05.273" v="3161" actId="478"/>
          <ac:picMkLst>
            <pc:docMk/>
            <pc:sldMk cId="4273129636" sldId="282"/>
            <ac:picMk id="3" creationId="{0210EA0D-EA1F-036F-D56A-117384F8396C}"/>
          </ac:picMkLst>
        </pc:picChg>
        <pc:picChg chg="add del mod">
          <ac:chgData name="Ozge Usal" userId="2cd8fd19e3ecd409" providerId="LiveId" clId="{EE2DF32D-1DF2-4A21-8DD1-FB959E5D785D}" dt="2022-10-12T18:04:00.330" v="3665" actId="21"/>
          <ac:picMkLst>
            <pc:docMk/>
            <pc:sldMk cId="4273129636" sldId="282"/>
            <ac:picMk id="4" creationId="{C19A2273-12E3-F5B3-2442-1DB7F0109333}"/>
          </ac:picMkLst>
        </pc:picChg>
        <pc:picChg chg="del">
          <ac:chgData name="Ozge Usal" userId="2cd8fd19e3ecd409" providerId="LiveId" clId="{EE2DF32D-1DF2-4A21-8DD1-FB959E5D785D}" dt="2022-10-12T17:33:04.840" v="3160" actId="478"/>
          <ac:picMkLst>
            <pc:docMk/>
            <pc:sldMk cId="4273129636" sldId="282"/>
            <ac:picMk id="5" creationId="{B3067D18-1BF7-3013-1581-AE0AFD93F686}"/>
          </ac:picMkLst>
        </pc:picChg>
        <pc:picChg chg="del">
          <ac:chgData name="Ozge Usal" userId="2cd8fd19e3ecd409" providerId="LiveId" clId="{EE2DF32D-1DF2-4A21-8DD1-FB959E5D785D}" dt="2022-10-12T17:33:04.407" v="3159" actId="478"/>
          <ac:picMkLst>
            <pc:docMk/>
            <pc:sldMk cId="4273129636" sldId="282"/>
            <ac:picMk id="7" creationId="{9DD4202A-7737-4863-6A54-1CC0756CA958}"/>
          </ac:picMkLst>
        </pc:picChg>
        <pc:picChg chg="add del mod">
          <ac:chgData name="Ozge Usal" userId="2cd8fd19e3ecd409" providerId="LiveId" clId="{EE2DF32D-1DF2-4A21-8DD1-FB959E5D785D}" dt="2022-10-12T18:04:00.330" v="3665" actId="21"/>
          <ac:picMkLst>
            <pc:docMk/>
            <pc:sldMk cId="4273129636" sldId="282"/>
            <ac:picMk id="8" creationId="{7105350A-130E-E03B-CC09-A53795A360B7}"/>
          </ac:picMkLst>
        </pc:picChg>
        <pc:picChg chg="del">
          <ac:chgData name="Ozge Usal" userId="2cd8fd19e3ecd409" providerId="LiveId" clId="{EE2DF32D-1DF2-4A21-8DD1-FB959E5D785D}" dt="2022-10-12T17:32:47.007" v="3158" actId="478"/>
          <ac:picMkLst>
            <pc:docMk/>
            <pc:sldMk cId="4273129636" sldId="282"/>
            <ac:picMk id="9" creationId="{95EEA8AD-DC4A-9A12-DC20-25068AD7F71C}"/>
          </ac:picMkLst>
        </pc:picChg>
        <pc:picChg chg="add del mod">
          <ac:chgData name="Ozge Usal" userId="2cd8fd19e3ecd409" providerId="LiveId" clId="{EE2DF32D-1DF2-4A21-8DD1-FB959E5D785D}" dt="2022-10-12T18:04:00.330" v="3665" actId="21"/>
          <ac:picMkLst>
            <pc:docMk/>
            <pc:sldMk cId="4273129636" sldId="282"/>
            <ac:picMk id="11" creationId="{1CCBE799-370D-842B-7844-D62801F3B515}"/>
          </ac:picMkLst>
        </pc:picChg>
        <pc:picChg chg="add del mod">
          <ac:chgData name="Ozge Usal" userId="2cd8fd19e3ecd409" providerId="LiveId" clId="{EE2DF32D-1DF2-4A21-8DD1-FB959E5D785D}" dt="2022-10-12T19:29:02.968" v="4352" actId="21"/>
          <ac:picMkLst>
            <pc:docMk/>
            <pc:sldMk cId="4273129636" sldId="282"/>
            <ac:picMk id="13" creationId="{6B1674F9-91D2-504E-919C-3447591E5C8C}"/>
          </ac:picMkLst>
        </pc:picChg>
        <pc:picChg chg="add mod">
          <ac:chgData name="Ozge Usal" userId="2cd8fd19e3ecd409" providerId="LiveId" clId="{EE2DF32D-1DF2-4A21-8DD1-FB959E5D785D}" dt="2022-10-12T19:32:19.054" v="4402" actId="1076"/>
          <ac:picMkLst>
            <pc:docMk/>
            <pc:sldMk cId="4273129636" sldId="282"/>
            <ac:picMk id="15" creationId="{D2C2202E-60C2-27AC-EF2C-BE21FF7398D9}"/>
          </ac:picMkLst>
        </pc:picChg>
        <pc:picChg chg="add mod">
          <ac:chgData name="Ozge Usal" userId="2cd8fd19e3ecd409" providerId="LiveId" clId="{EE2DF32D-1DF2-4A21-8DD1-FB959E5D785D}" dt="2022-10-12T21:45:11.642" v="6096" actId="1076"/>
          <ac:picMkLst>
            <pc:docMk/>
            <pc:sldMk cId="4273129636" sldId="282"/>
            <ac:picMk id="16" creationId="{B9D77C9D-9B22-1445-ED0D-BF8404FAA3C6}"/>
          </ac:picMkLst>
        </pc:picChg>
      </pc:sldChg>
      <pc:sldChg chg="addSp delSp modSp add mod">
        <pc:chgData name="Ozge Usal" userId="2cd8fd19e3ecd409" providerId="LiveId" clId="{EE2DF32D-1DF2-4A21-8DD1-FB959E5D785D}" dt="2022-10-12T21:06:59.794" v="6000" actId="20577"/>
        <pc:sldMkLst>
          <pc:docMk/>
          <pc:sldMk cId="474972624" sldId="283"/>
        </pc:sldMkLst>
        <pc:spChg chg="mod ord">
          <ac:chgData name="Ozge Usal" userId="2cd8fd19e3ecd409" providerId="LiveId" clId="{EE2DF32D-1DF2-4A21-8DD1-FB959E5D785D}" dt="2022-10-12T21:06:59.794" v="6000" actId="20577"/>
          <ac:spMkLst>
            <pc:docMk/>
            <pc:sldMk cId="474972624" sldId="283"/>
            <ac:spMk id="4" creationId="{78EE4868-7A14-B03B-3704-8C79DFA55EB1}"/>
          </ac:spMkLst>
        </pc:spChg>
        <pc:spChg chg="add mod">
          <ac:chgData name="Ozge Usal" userId="2cd8fd19e3ecd409" providerId="LiveId" clId="{EE2DF32D-1DF2-4A21-8DD1-FB959E5D785D}" dt="2022-10-12T19:36:33.853" v="4450" actId="14100"/>
          <ac:spMkLst>
            <pc:docMk/>
            <pc:sldMk cId="474972624" sldId="283"/>
            <ac:spMk id="7" creationId="{A17F1ECE-F5D3-D841-DF68-516EE2B5377D}"/>
          </ac:spMkLst>
        </pc:spChg>
        <pc:spChg chg="mod">
          <ac:chgData name="Ozge Usal" userId="2cd8fd19e3ecd409" providerId="LiveId" clId="{EE2DF32D-1DF2-4A21-8DD1-FB959E5D785D}" dt="2022-10-12T17:37:12.834" v="3200" actId="20577"/>
          <ac:spMkLst>
            <pc:docMk/>
            <pc:sldMk cId="474972624" sldId="283"/>
            <ac:spMk id="250" creationId="{00000000-0000-0000-0000-000000000000}"/>
          </ac:spMkLst>
        </pc:spChg>
        <pc:spChg chg="mod">
          <ac:chgData name="Ozge Usal" userId="2cd8fd19e3ecd409" providerId="LiveId" clId="{EE2DF32D-1DF2-4A21-8DD1-FB959E5D785D}" dt="2022-10-12T17:36:34.919" v="3186" actId="255"/>
          <ac:spMkLst>
            <pc:docMk/>
            <pc:sldMk cId="474972624" sldId="283"/>
            <ac:spMk id="251" creationId="{00000000-0000-0000-0000-000000000000}"/>
          </ac:spMkLst>
        </pc:spChg>
        <pc:spChg chg="del">
          <ac:chgData name="Ozge Usal" userId="2cd8fd19e3ecd409" providerId="LiveId" clId="{EE2DF32D-1DF2-4A21-8DD1-FB959E5D785D}" dt="2022-10-12T18:21:45.304" v="3934" actId="478"/>
          <ac:spMkLst>
            <pc:docMk/>
            <pc:sldMk cId="474972624" sldId="283"/>
            <ac:spMk id="264" creationId="{00000000-0000-0000-0000-000000000000}"/>
          </ac:spMkLst>
        </pc:spChg>
        <pc:spChg chg="del">
          <ac:chgData name="Ozge Usal" userId="2cd8fd19e3ecd409" providerId="LiveId" clId="{EE2DF32D-1DF2-4A21-8DD1-FB959E5D785D}" dt="2022-10-12T17:36:55.768" v="3195" actId="478"/>
          <ac:spMkLst>
            <pc:docMk/>
            <pc:sldMk cId="474972624" sldId="283"/>
            <ac:spMk id="266" creationId="{00000000-0000-0000-0000-000000000000}"/>
          </ac:spMkLst>
        </pc:spChg>
        <pc:spChg chg="del">
          <ac:chgData name="Ozge Usal" userId="2cd8fd19e3ecd409" providerId="LiveId" clId="{EE2DF32D-1DF2-4A21-8DD1-FB959E5D785D}" dt="2022-10-12T17:36:54.458" v="3194" actId="478"/>
          <ac:spMkLst>
            <pc:docMk/>
            <pc:sldMk cId="474972624" sldId="283"/>
            <ac:spMk id="267" creationId="{00000000-0000-0000-0000-000000000000}"/>
          </ac:spMkLst>
        </pc:spChg>
        <pc:spChg chg="del">
          <ac:chgData name="Ozge Usal" userId="2cd8fd19e3ecd409" providerId="LiveId" clId="{EE2DF32D-1DF2-4A21-8DD1-FB959E5D785D}" dt="2022-10-12T17:36:52.936" v="3193" actId="478"/>
          <ac:spMkLst>
            <pc:docMk/>
            <pc:sldMk cId="474972624" sldId="283"/>
            <ac:spMk id="268" creationId="{00000000-0000-0000-0000-000000000000}"/>
          </ac:spMkLst>
        </pc:spChg>
        <pc:spChg chg="del">
          <ac:chgData name="Ozge Usal" userId="2cd8fd19e3ecd409" providerId="LiveId" clId="{EE2DF32D-1DF2-4A21-8DD1-FB959E5D785D}" dt="2022-10-12T17:36:51.821" v="3192" actId="478"/>
          <ac:spMkLst>
            <pc:docMk/>
            <pc:sldMk cId="474972624" sldId="283"/>
            <ac:spMk id="269" creationId="{00000000-0000-0000-0000-000000000000}"/>
          </ac:spMkLst>
        </pc:spChg>
        <pc:spChg chg="del">
          <ac:chgData name="Ozge Usal" userId="2cd8fd19e3ecd409" providerId="LiveId" clId="{EE2DF32D-1DF2-4A21-8DD1-FB959E5D785D}" dt="2022-10-12T17:36:49.978" v="3191" actId="478"/>
          <ac:spMkLst>
            <pc:docMk/>
            <pc:sldMk cId="474972624" sldId="283"/>
            <ac:spMk id="270" creationId="{00000000-0000-0000-0000-000000000000}"/>
          </ac:spMkLst>
        </pc:spChg>
        <pc:spChg chg="del">
          <ac:chgData name="Ozge Usal" userId="2cd8fd19e3ecd409" providerId="LiveId" clId="{EE2DF32D-1DF2-4A21-8DD1-FB959E5D785D}" dt="2022-10-12T17:36:48.472" v="3190" actId="478"/>
          <ac:spMkLst>
            <pc:docMk/>
            <pc:sldMk cId="474972624" sldId="283"/>
            <ac:spMk id="271" creationId="{00000000-0000-0000-0000-000000000000}"/>
          </ac:spMkLst>
        </pc:spChg>
        <pc:spChg chg="del">
          <ac:chgData name="Ozge Usal" userId="2cd8fd19e3ecd409" providerId="LiveId" clId="{EE2DF32D-1DF2-4A21-8DD1-FB959E5D785D}" dt="2022-10-12T17:36:45.861" v="3189" actId="478"/>
          <ac:spMkLst>
            <pc:docMk/>
            <pc:sldMk cId="474972624" sldId="283"/>
            <ac:spMk id="273" creationId="{00000000-0000-0000-0000-000000000000}"/>
          </ac:spMkLst>
        </pc:spChg>
        <pc:spChg chg="del">
          <ac:chgData name="Ozge Usal" userId="2cd8fd19e3ecd409" providerId="LiveId" clId="{EE2DF32D-1DF2-4A21-8DD1-FB959E5D785D}" dt="2022-10-12T17:36:44.565" v="3188" actId="478"/>
          <ac:spMkLst>
            <pc:docMk/>
            <pc:sldMk cId="474972624" sldId="283"/>
            <ac:spMk id="274" creationId="{00000000-0000-0000-0000-000000000000}"/>
          </ac:spMkLst>
        </pc:spChg>
        <pc:spChg chg="del">
          <ac:chgData name="Ozge Usal" userId="2cd8fd19e3ecd409" providerId="LiveId" clId="{EE2DF32D-1DF2-4A21-8DD1-FB959E5D785D}" dt="2022-10-12T17:36:43.557" v="3187" actId="478"/>
          <ac:spMkLst>
            <pc:docMk/>
            <pc:sldMk cId="474972624" sldId="283"/>
            <ac:spMk id="275" creationId="{00000000-0000-0000-0000-000000000000}"/>
          </ac:spMkLst>
        </pc:spChg>
        <pc:grpChg chg="mod">
          <ac:chgData name="Ozge Usal" userId="2cd8fd19e3ecd409" providerId="LiveId" clId="{EE2DF32D-1DF2-4A21-8DD1-FB959E5D785D}" dt="2022-10-12T17:40:25.809" v="3227" actId="1076"/>
          <ac:grpSpMkLst>
            <pc:docMk/>
            <pc:sldMk cId="474972624" sldId="283"/>
            <ac:grpSpMk id="253" creationId="{00000000-0000-0000-0000-000000000000}"/>
          </ac:grpSpMkLst>
        </pc:grpChg>
        <pc:picChg chg="add mod">
          <ac:chgData name="Ozge Usal" userId="2cd8fd19e3ecd409" providerId="LiveId" clId="{EE2DF32D-1DF2-4A21-8DD1-FB959E5D785D}" dt="2022-10-12T17:40:30.647" v="3230" actId="1076"/>
          <ac:picMkLst>
            <pc:docMk/>
            <pc:sldMk cId="474972624" sldId="283"/>
            <ac:picMk id="2" creationId="{003615B2-9DC3-3F18-2C5F-53ACD33E08DE}"/>
          </ac:picMkLst>
        </pc:picChg>
        <pc:picChg chg="add mod">
          <ac:chgData name="Ozge Usal" userId="2cd8fd19e3ecd409" providerId="LiveId" clId="{EE2DF32D-1DF2-4A21-8DD1-FB959E5D785D}" dt="2022-10-12T17:40:32.153" v="3231" actId="1076"/>
          <ac:picMkLst>
            <pc:docMk/>
            <pc:sldMk cId="474972624" sldId="283"/>
            <ac:picMk id="3" creationId="{11E9A810-9B93-8235-48CF-68E902C5F6AB}"/>
          </ac:picMkLst>
        </pc:picChg>
        <pc:picChg chg="add del mod">
          <ac:chgData name="Ozge Usal" userId="2cd8fd19e3ecd409" providerId="LiveId" clId="{EE2DF32D-1DF2-4A21-8DD1-FB959E5D785D}" dt="2022-10-12T17:40:06.172" v="3221" actId="21"/>
          <ac:picMkLst>
            <pc:docMk/>
            <pc:sldMk cId="474972624" sldId="283"/>
            <ac:picMk id="5" creationId="{0CB4DF57-BCC8-55AC-609E-B797CC92DB6D}"/>
          </ac:picMkLst>
        </pc:picChg>
        <pc:picChg chg="add mod">
          <ac:chgData name="Ozge Usal" userId="2cd8fd19e3ecd409" providerId="LiveId" clId="{EE2DF32D-1DF2-4A21-8DD1-FB959E5D785D}" dt="2022-10-12T18:42:05.801" v="4258" actId="1076"/>
          <ac:picMkLst>
            <pc:docMk/>
            <pc:sldMk cId="474972624" sldId="283"/>
            <ac:picMk id="6" creationId="{7AF28576-CD76-78E4-EEB9-244B75C2F10D}"/>
          </ac:picMkLst>
        </pc:picChg>
      </pc:sldChg>
      <pc:sldChg chg="addSp delSp modSp add mod ord">
        <pc:chgData name="Ozge Usal" userId="2cd8fd19e3ecd409" providerId="LiveId" clId="{EE2DF32D-1DF2-4A21-8DD1-FB959E5D785D}" dt="2022-10-12T19:37:11.136" v="4456" actId="1076"/>
        <pc:sldMkLst>
          <pc:docMk/>
          <pc:sldMk cId="3467368152" sldId="284"/>
        </pc:sldMkLst>
        <pc:spChg chg="del">
          <ac:chgData name="Ozge Usal" userId="2cd8fd19e3ecd409" providerId="LiveId" clId="{EE2DF32D-1DF2-4A21-8DD1-FB959E5D785D}" dt="2022-10-12T18:02:15.607" v="3652" actId="478"/>
          <ac:spMkLst>
            <pc:docMk/>
            <pc:sldMk cId="3467368152" sldId="284"/>
            <ac:spMk id="4" creationId="{78EE4868-7A14-B03B-3704-8C79DFA55EB1}"/>
          </ac:spMkLst>
        </pc:spChg>
        <pc:spChg chg="add mod ord">
          <ac:chgData name="Ozge Usal" userId="2cd8fd19e3ecd409" providerId="LiveId" clId="{EE2DF32D-1DF2-4A21-8DD1-FB959E5D785D}" dt="2022-10-12T19:37:11.136" v="4456" actId="1076"/>
          <ac:spMkLst>
            <pc:docMk/>
            <pc:sldMk cId="3467368152" sldId="284"/>
            <ac:spMk id="6" creationId="{5DA29501-0AE0-9F5D-1B2B-5B8C771088E3}"/>
          </ac:spMkLst>
        </pc:spChg>
        <pc:spChg chg="add mod">
          <ac:chgData name="Ozge Usal" userId="2cd8fd19e3ecd409" providerId="LiveId" clId="{EE2DF32D-1DF2-4A21-8DD1-FB959E5D785D}" dt="2022-10-12T19:37:07.420" v="4455" actId="1076"/>
          <ac:spMkLst>
            <pc:docMk/>
            <pc:sldMk cId="3467368152" sldId="284"/>
            <ac:spMk id="9" creationId="{E9E11D06-A6D0-B02C-35FA-A48567C90471}"/>
          </ac:spMkLst>
        </pc:spChg>
        <pc:spChg chg="mod">
          <ac:chgData name="Ozge Usal" userId="2cd8fd19e3ecd409" providerId="LiveId" clId="{EE2DF32D-1DF2-4A21-8DD1-FB959E5D785D}" dt="2022-10-12T18:04:57.678" v="3683" actId="1076"/>
          <ac:spMkLst>
            <pc:docMk/>
            <pc:sldMk cId="3467368152" sldId="284"/>
            <ac:spMk id="250" creationId="{00000000-0000-0000-0000-000000000000}"/>
          </ac:spMkLst>
        </pc:spChg>
        <pc:spChg chg="mod">
          <ac:chgData name="Ozge Usal" userId="2cd8fd19e3ecd409" providerId="LiveId" clId="{EE2DF32D-1DF2-4A21-8DD1-FB959E5D785D}" dt="2022-10-12T18:04:53.667" v="3680" actId="1076"/>
          <ac:spMkLst>
            <pc:docMk/>
            <pc:sldMk cId="3467368152" sldId="284"/>
            <ac:spMk id="251" creationId="{00000000-0000-0000-0000-000000000000}"/>
          </ac:spMkLst>
        </pc:spChg>
        <pc:spChg chg="del">
          <ac:chgData name="Ozge Usal" userId="2cd8fd19e3ecd409" providerId="LiveId" clId="{EE2DF32D-1DF2-4A21-8DD1-FB959E5D785D}" dt="2022-10-12T18:02:18.447" v="3653" actId="478"/>
          <ac:spMkLst>
            <pc:docMk/>
            <pc:sldMk cId="3467368152" sldId="284"/>
            <ac:spMk id="264" creationId="{00000000-0000-0000-0000-000000000000}"/>
          </ac:spMkLst>
        </pc:spChg>
        <pc:spChg chg="del mod">
          <ac:chgData name="Ozge Usal" userId="2cd8fd19e3ecd409" providerId="LiveId" clId="{EE2DF32D-1DF2-4A21-8DD1-FB959E5D785D}" dt="2022-10-12T18:21:39.282" v="3933" actId="478"/>
          <ac:spMkLst>
            <pc:docMk/>
            <pc:sldMk cId="3467368152" sldId="284"/>
            <ac:spMk id="266" creationId="{00000000-0000-0000-0000-000000000000}"/>
          </ac:spMkLst>
        </pc:spChg>
        <pc:spChg chg="del">
          <ac:chgData name="Ozge Usal" userId="2cd8fd19e3ecd409" providerId="LiveId" clId="{EE2DF32D-1DF2-4A21-8DD1-FB959E5D785D}" dt="2022-10-12T18:02:20.298" v="3654" actId="478"/>
          <ac:spMkLst>
            <pc:docMk/>
            <pc:sldMk cId="3467368152" sldId="284"/>
            <ac:spMk id="267" creationId="{00000000-0000-0000-0000-000000000000}"/>
          </ac:spMkLst>
        </pc:spChg>
        <pc:spChg chg="del">
          <ac:chgData name="Ozge Usal" userId="2cd8fd19e3ecd409" providerId="LiveId" clId="{EE2DF32D-1DF2-4A21-8DD1-FB959E5D785D}" dt="2022-10-12T18:02:23.817" v="3655" actId="478"/>
          <ac:spMkLst>
            <pc:docMk/>
            <pc:sldMk cId="3467368152" sldId="284"/>
            <ac:spMk id="268" creationId="{00000000-0000-0000-0000-000000000000}"/>
          </ac:spMkLst>
        </pc:spChg>
        <pc:spChg chg="del">
          <ac:chgData name="Ozge Usal" userId="2cd8fd19e3ecd409" providerId="LiveId" clId="{EE2DF32D-1DF2-4A21-8DD1-FB959E5D785D}" dt="2022-10-12T18:02:27.961" v="3656" actId="478"/>
          <ac:spMkLst>
            <pc:docMk/>
            <pc:sldMk cId="3467368152" sldId="284"/>
            <ac:spMk id="269" creationId="{00000000-0000-0000-0000-000000000000}"/>
          </ac:spMkLst>
        </pc:spChg>
        <pc:spChg chg="del">
          <ac:chgData name="Ozge Usal" userId="2cd8fd19e3ecd409" providerId="LiveId" clId="{EE2DF32D-1DF2-4A21-8DD1-FB959E5D785D}" dt="2022-10-12T18:02:31.221" v="3657" actId="478"/>
          <ac:spMkLst>
            <pc:docMk/>
            <pc:sldMk cId="3467368152" sldId="284"/>
            <ac:spMk id="270" creationId="{00000000-0000-0000-0000-000000000000}"/>
          </ac:spMkLst>
        </pc:spChg>
        <pc:spChg chg="del">
          <ac:chgData name="Ozge Usal" userId="2cd8fd19e3ecd409" providerId="LiveId" clId="{EE2DF32D-1DF2-4A21-8DD1-FB959E5D785D}" dt="2022-10-12T18:02:32.605" v="3658" actId="478"/>
          <ac:spMkLst>
            <pc:docMk/>
            <pc:sldMk cId="3467368152" sldId="284"/>
            <ac:spMk id="271" creationId="{00000000-0000-0000-0000-000000000000}"/>
          </ac:spMkLst>
        </pc:spChg>
        <pc:spChg chg="del">
          <ac:chgData name="Ozge Usal" userId="2cd8fd19e3ecd409" providerId="LiveId" clId="{EE2DF32D-1DF2-4A21-8DD1-FB959E5D785D}" dt="2022-10-12T18:02:36.232" v="3661" actId="478"/>
          <ac:spMkLst>
            <pc:docMk/>
            <pc:sldMk cId="3467368152" sldId="284"/>
            <ac:spMk id="272" creationId="{00000000-0000-0000-0000-000000000000}"/>
          </ac:spMkLst>
        </pc:spChg>
        <pc:spChg chg="ord">
          <ac:chgData name="Ozge Usal" userId="2cd8fd19e3ecd409" providerId="LiveId" clId="{EE2DF32D-1DF2-4A21-8DD1-FB959E5D785D}" dt="2022-10-12T18:16:34.845" v="3795" actId="166"/>
          <ac:spMkLst>
            <pc:docMk/>
            <pc:sldMk cId="3467368152" sldId="284"/>
            <ac:spMk id="273" creationId="{00000000-0000-0000-0000-000000000000}"/>
          </ac:spMkLst>
        </pc:spChg>
        <pc:spChg chg="del">
          <ac:chgData name="Ozge Usal" userId="2cd8fd19e3ecd409" providerId="LiveId" clId="{EE2DF32D-1DF2-4A21-8DD1-FB959E5D785D}" dt="2022-10-12T18:02:34.042" v="3659" actId="478"/>
          <ac:spMkLst>
            <pc:docMk/>
            <pc:sldMk cId="3467368152" sldId="284"/>
            <ac:spMk id="274" creationId="{00000000-0000-0000-0000-000000000000}"/>
          </ac:spMkLst>
        </pc:spChg>
        <pc:spChg chg="del">
          <ac:chgData name="Ozge Usal" userId="2cd8fd19e3ecd409" providerId="LiveId" clId="{EE2DF32D-1DF2-4A21-8DD1-FB959E5D785D}" dt="2022-10-12T18:02:34.572" v="3660" actId="478"/>
          <ac:spMkLst>
            <pc:docMk/>
            <pc:sldMk cId="3467368152" sldId="284"/>
            <ac:spMk id="275" creationId="{00000000-0000-0000-0000-000000000000}"/>
          </ac:spMkLst>
        </pc:spChg>
        <pc:grpChg chg="mod">
          <ac:chgData name="Ozge Usal" userId="2cd8fd19e3ecd409" providerId="LiveId" clId="{EE2DF32D-1DF2-4A21-8DD1-FB959E5D785D}" dt="2022-10-12T18:04:12.430" v="3669" actId="1076"/>
          <ac:grpSpMkLst>
            <pc:docMk/>
            <pc:sldMk cId="3467368152" sldId="284"/>
            <ac:grpSpMk id="253" creationId="{00000000-0000-0000-0000-000000000000}"/>
          </ac:grpSpMkLst>
        </pc:grpChg>
        <pc:picChg chg="add mod ord modCrop">
          <ac:chgData name="Ozge Usal" userId="2cd8fd19e3ecd409" providerId="LiveId" clId="{EE2DF32D-1DF2-4A21-8DD1-FB959E5D785D}" dt="2022-10-12T19:36:03.420" v="4445" actId="18131"/>
          <ac:picMkLst>
            <pc:docMk/>
            <pc:sldMk cId="3467368152" sldId="284"/>
            <ac:picMk id="2" creationId="{638F8C7A-C912-BF66-6FD7-E4CFFE98C59E}"/>
          </ac:picMkLst>
        </pc:picChg>
        <pc:picChg chg="add mod">
          <ac:chgData name="Ozge Usal" userId="2cd8fd19e3ecd409" providerId="LiveId" clId="{EE2DF32D-1DF2-4A21-8DD1-FB959E5D785D}" dt="2022-10-12T18:16:22.142" v="3790" actId="1076"/>
          <ac:picMkLst>
            <pc:docMk/>
            <pc:sldMk cId="3467368152" sldId="284"/>
            <ac:picMk id="3" creationId="{C1662E36-98EE-2736-1738-449DC708BEB0}"/>
          </ac:picMkLst>
        </pc:picChg>
        <pc:picChg chg="add mod modCrop">
          <ac:chgData name="Ozge Usal" userId="2cd8fd19e3ecd409" providerId="LiveId" clId="{EE2DF32D-1DF2-4A21-8DD1-FB959E5D785D}" dt="2022-10-12T18:17:14.975" v="3801" actId="732"/>
          <ac:picMkLst>
            <pc:docMk/>
            <pc:sldMk cId="3467368152" sldId="284"/>
            <ac:picMk id="5" creationId="{D8FC3075-AE83-6308-46B1-CF4C6C6D2BA4}"/>
          </ac:picMkLst>
        </pc:picChg>
        <pc:picChg chg="add mod modCrop">
          <ac:chgData name="Ozge Usal" userId="2cd8fd19e3ecd409" providerId="LiveId" clId="{EE2DF32D-1DF2-4A21-8DD1-FB959E5D785D}" dt="2022-10-12T18:16:11.196" v="3786" actId="1076"/>
          <ac:picMkLst>
            <pc:docMk/>
            <pc:sldMk cId="3467368152" sldId="284"/>
            <ac:picMk id="8" creationId="{FA16C4A1-2F84-4042-2EC9-D23124084DF9}"/>
          </ac:picMkLst>
        </pc:picChg>
      </pc:sldChg>
      <pc:sldChg chg="add del">
        <pc:chgData name="Ozge Usal" userId="2cd8fd19e3ecd409" providerId="LiveId" clId="{EE2DF32D-1DF2-4A21-8DD1-FB959E5D785D}" dt="2022-10-12T18:22:49.116" v="3938" actId="47"/>
        <pc:sldMkLst>
          <pc:docMk/>
          <pc:sldMk cId="361040163" sldId="285"/>
        </pc:sldMkLst>
      </pc:sldChg>
      <pc:sldChg chg="addSp delSp modSp add mod ord">
        <pc:chgData name="Ozge Usal" userId="2cd8fd19e3ecd409" providerId="LiveId" clId="{EE2DF32D-1DF2-4A21-8DD1-FB959E5D785D}" dt="2022-10-12T21:13:41.138" v="6028" actId="1076"/>
        <pc:sldMkLst>
          <pc:docMk/>
          <pc:sldMk cId="1697233191" sldId="285"/>
        </pc:sldMkLst>
        <pc:spChg chg="del">
          <ac:chgData name="Ozge Usal" userId="2cd8fd19e3ecd409" providerId="LiveId" clId="{EE2DF32D-1DF2-4A21-8DD1-FB959E5D785D}" dt="2022-10-12T18:26:16.511" v="3954" actId="478"/>
          <ac:spMkLst>
            <pc:docMk/>
            <pc:sldMk cId="1697233191" sldId="285"/>
            <ac:spMk id="4" creationId="{78EE4868-7A14-B03B-3704-8C79DFA55EB1}"/>
          </ac:spMkLst>
        </pc:spChg>
        <pc:spChg chg="add mod ord">
          <ac:chgData name="Ozge Usal" userId="2cd8fd19e3ecd409" providerId="LiveId" clId="{EE2DF32D-1DF2-4A21-8DD1-FB959E5D785D}" dt="2022-10-12T21:13:41.138" v="6028" actId="1076"/>
          <ac:spMkLst>
            <pc:docMk/>
            <pc:sldMk cId="1697233191" sldId="285"/>
            <ac:spMk id="7" creationId="{4A3CD966-0E4A-74E2-1318-D610085DB76A}"/>
          </ac:spMkLst>
        </pc:spChg>
        <pc:spChg chg="add mod">
          <ac:chgData name="Ozge Usal" userId="2cd8fd19e3ecd409" providerId="LiveId" clId="{EE2DF32D-1DF2-4A21-8DD1-FB959E5D785D}" dt="2022-10-12T21:13:41.138" v="6028" actId="1076"/>
          <ac:spMkLst>
            <pc:docMk/>
            <pc:sldMk cId="1697233191" sldId="285"/>
            <ac:spMk id="8" creationId="{D9B6DD8E-F104-1955-E6EE-E4872A8D5FE9}"/>
          </ac:spMkLst>
        </pc:spChg>
        <pc:spChg chg="mod">
          <ac:chgData name="Ozge Usal" userId="2cd8fd19e3ecd409" providerId="LiveId" clId="{EE2DF32D-1DF2-4A21-8DD1-FB959E5D785D}" dt="2022-10-12T18:25:02.065" v="3947" actId="1076"/>
          <ac:spMkLst>
            <pc:docMk/>
            <pc:sldMk cId="1697233191" sldId="285"/>
            <ac:spMk id="251" creationId="{00000000-0000-0000-0000-000000000000}"/>
          </ac:spMkLst>
        </pc:spChg>
        <pc:spChg chg="del">
          <ac:chgData name="Ozge Usal" userId="2cd8fd19e3ecd409" providerId="LiveId" clId="{EE2DF32D-1DF2-4A21-8DD1-FB959E5D785D}" dt="2022-10-12T18:26:17.878" v="3955" actId="478"/>
          <ac:spMkLst>
            <pc:docMk/>
            <pc:sldMk cId="1697233191" sldId="285"/>
            <ac:spMk id="264" creationId="{00000000-0000-0000-0000-000000000000}"/>
          </ac:spMkLst>
        </pc:spChg>
        <pc:spChg chg="del">
          <ac:chgData name="Ozge Usal" userId="2cd8fd19e3ecd409" providerId="LiveId" clId="{EE2DF32D-1DF2-4A21-8DD1-FB959E5D785D}" dt="2022-10-12T18:26:21.202" v="3958" actId="478"/>
          <ac:spMkLst>
            <pc:docMk/>
            <pc:sldMk cId="1697233191" sldId="285"/>
            <ac:spMk id="266" creationId="{00000000-0000-0000-0000-000000000000}"/>
          </ac:spMkLst>
        </pc:spChg>
        <pc:spChg chg="del">
          <ac:chgData name="Ozge Usal" userId="2cd8fd19e3ecd409" providerId="LiveId" clId="{EE2DF32D-1DF2-4A21-8DD1-FB959E5D785D}" dt="2022-10-12T18:26:22.708" v="3959" actId="478"/>
          <ac:spMkLst>
            <pc:docMk/>
            <pc:sldMk cId="1697233191" sldId="285"/>
            <ac:spMk id="267" creationId="{00000000-0000-0000-0000-000000000000}"/>
          </ac:spMkLst>
        </pc:spChg>
        <pc:spChg chg="del">
          <ac:chgData name="Ozge Usal" userId="2cd8fd19e3ecd409" providerId="LiveId" clId="{EE2DF32D-1DF2-4A21-8DD1-FB959E5D785D}" dt="2022-10-12T18:26:31.406" v="3963" actId="478"/>
          <ac:spMkLst>
            <pc:docMk/>
            <pc:sldMk cId="1697233191" sldId="285"/>
            <ac:spMk id="268" creationId="{00000000-0000-0000-0000-000000000000}"/>
          </ac:spMkLst>
        </pc:spChg>
        <pc:spChg chg="del mod">
          <ac:chgData name="Ozge Usal" userId="2cd8fd19e3ecd409" providerId="LiveId" clId="{EE2DF32D-1DF2-4A21-8DD1-FB959E5D785D}" dt="2022-10-12T18:26:48.462" v="3965" actId="478"/>
          <ac:spMkLst>
            <pc:docMk/>
            <pc:sldMk cId="1697233191" sldId="285"/>
            <ac:spMk id="269" creationId="{00000000-0000-0000-0000-000000000000}"/>
          </ac:spMkLst>
        </pc:spChg>
        <pc:spChg chg="del">
          <ac:chgData name="Ozge Usal" userId="2cd8fd19e3ecd409" providerId="LiveId" clId="{EE2DF32D-1DF2-4A21-8DD1-FB959E5D785D}" dt="2022-10-12T18:26:26.941" v="3960" actId="478"/>
          <ac:spMkLst>
            <pc:docMk/>
            <pc:sldMk cId="1697233191" sldId="285"/>
            <ac:spMk id="270" creationId="{00000000-0000-0000-0000-000000000000}"/>
          </ac:spMkLst>
        </pc:spChg>
        <pc:spChg chg="del">
          <ac:chgData name="Ozge Usal" userId="2cd8fd19e3ecd409" providerId="LiveId" clId="{EE2DF32D-1DF2-4A21-8DD1-FB959E5D785D}" dt="2022-10-12T18:26:28.388" v="3961" actId="478"/>
          <ac:spMkLst>
            <pc:docMk/>
            <pc:sldMk cId="1697233191" sldId="285"/>
            <ac:spMk id="271" creationId="{00000000-0000-0000-0000-000000000000}"/>
          </ac:spMkLst>
        </pc:spChg>
        <pc:spChg chg="del">
          <ac:chgData name="Ozge Usal" userId="2cd8fd19e3ecd409" providerId="LiveId" clId="{EE2DF32D-1DF2-4A21-8DD1-FB959E5D785D}" dt="2022-10-12T18:26:18.938" v="3956" actId="478"/>
          <ac:spMkLst>
            <pc:docMk/>
            <pc:sldMk cId="1697233191" sldId="285"/>
            <ac:spMk id="272" creationId="{00000000-0000-0000-0000-000000000000}"/>
          </ac:spMkLst>
        </pc:spChg>
        <pc:spChg chg="del">
          <ac:chgData name="Ozge Usal" userId="2cd8fd19e3ecd409" providerId="LiveId" clId="{EE2DF32D-1DF2-4A21-8DD1-FB959E5D785D}" dt="2022-10-12T18:26:19.723" v="3957" actId="478"/>
          <ac:spMkLst>
            <pc:docMk/>
            <pc:sldMk cId="1697233191" sldId="285"/>
            <ac:spMk id="273" creationId="{00000000-0000-0000-0000-000000000000}"/>
          </ac:spMkLst>
        </pc:spChg>
        <pc:spChg chg="del">
          <ac:chgData name="Ozge Usal" userId="2cd8fd19e3ecd409" providerId="LiveId" clId="{EE2DF32D-1DF2-4A21-8DD1-FB959E5D785D}" dt="2022-10-12T18:26:29.300" v="3962" actId="478"/>
          <ac:spMkLst>
            <pc:docMk/>
            <pc:sldMk cId="1697233191" sldId="285"/>
            <ac:spMk id="275" creationId="{00000000-0000-0000-0000-000000000000}"/>
          </ac:spMkLst>
        </pc:spChg>
        <pc:grpChg chg="mod">
          <ac:chgData name="Ozge Usal" userId="2cd8fd19e3ecd409" providerId="LiveId" clId="{EE2DF32D-1DF2-4A21-8DD1-FB959E5D785D}" dt="2022-10-12T18:29:42.512" v="4145" actId="1076"/>
          <ac:grpSpMkLst>
            <pc:docMk/>
            <pc:sldMk cId="1697233191" sldId="285"/>
            <ac:grpSpMk id="253" creationId="{00000000-0000-0000-0000-000000000000}"/>
          </ac:grpSpMkLst>
        </pc:grpChg>
        <pc:picChg chg="add mod">
          <ac:chgData name="Ozge Usal" userId="2cd8fd19e3ecd409" providerId="LiveId" clId="{EE2DF32D-1DF2-4A21-8DD1-FB959E5D785D}" dt="2022-10-12T18:25:08.825" v="3950" actId="14100"/>
          <ac:picMkLst>
            <pc:docMk/>
            <pc:sldMk cId="1697233191" sldId="285"/>
            <ac:picMk id="3" creationId="{B39F473D-7164-839E-3698-0CA6B62FEBD6}"/>
          </ac:picMkLst>
        </pc:picChg>
        <pc:picChg chg="add mod">
          <ac:chgData name="Ozge Usal" userId="2cd8fd19e3ecd409" providerId="LiveId" clId="{EE2DF32D-1DF2-4A21-8DD1-FB959E5D785D}" dt="2022-10-12T18:26:11.045" v="3953" actId="14100"/>
          <ac:picMkLst>
            <pc:docMk/>
            <pc:sldMk cId="1697233191" sldId="285"/>
            <ac:picMk id="6" creationId="{F8EBA885-3AE3-CF4B-531D-EDCB5C8E4DFD}"/>
          </ac:picMkLst>
        </pc:picChg>
      </pc:sldChg>
      <pc:sldChg chg="addSp delSp modSp add mod">
        <pc:chgData name="Ozge Usal" userId="2cd8fd19e3ecd409" providerId="LiveId" clId="{EE2DF32D-1DF2-4A21-8DD1-FB959E5D785D}" dt="2022-10-12T21:13:52.586" v="6030" actId="1076"/>
        <pc:sldMkLst>
          <pc:docMk/>
          <pc:sldMk cId="1682066944" sldId="286"/>
        </pc:sldMkLst>
        <pc:spChg chg="mod ord">
          <ac:chgData name="Ozge Usal" userId="2cd8fd19e3ecd409" providerId="LiveId" clId="{EE2DF32D-1DF2-4A21-8DD1-FB959E5D785D}" dt="2022-10-12T21:13:52.586" v="6030" actId="1076"/>
          <ac:spMkLst>
            <pc:docMk/>
            <pc:sldMk cId="1682066944" sldId="286"/>
            <ac:spMk id="7" creationId="{4A3CD966-0E4A-74E2-1318-D610085DB76A}"/>
          </ac:spMkLst>
        </pc:spChg>
        <pc:spChg chg="add mod">
          <ac:chgData name="Ozge Usal" userId="2cd8fd19e3ecd409" providerId="LiveId" clId="{EE2DF32D-1DF2-4A21-8DD1-FB959E5D785D}" dt="2022-10-12T21:13:52.586" v="6030" actId="1076"/>
          <ac:spMkLst>
            <pc:docMk/>
            <pc:sldMk cId="1682066944" sldId="286"/>
            <ac:spMk id="9" creationId="{90B0C989-237B-5455-D55D-3898EFD53AF6}"/>
          </ac:spMkLst>
        </pc:spChg>
        <pc:spChg chg="mod">
          <ac:chgData name="Ozge Usal" userId="2cd8fd19e3ecd409" providerId="LiveId" clId="{EE2DF32D-1DF2-4A21-8DD1-FB959E5D785D}" dt="2022-10-12T18:36:43.574" v="4192" actId="14100"/>
          <ac:spMkLst>
            <pc:docMk/>
            <pc:sldMk cId="1682066944" sldId="286"/>
            <ac:spMk id="250" creationId="{00000000-0000-0000-0000-000000000000}"/>
          </ac:spMkLst>
        </pc:spChg>
        <pc:spChg chg="mod">
          <ac:chgData name="Ozge Usal" userId="2cd8fd19e3ecd409" providerId="LiveId" clId="{EE2DF32D-1DF2-4A21-8DD1-FB959E5D785D}" dt="2022-10-12T18:36:46.750" v="4193" actId="1076"/>
          <ac:spMkLst>
            <pc:docMk/>
            <pc:sldMk cId="1682066944" sldId="286"/>
            <ac:spMk id="274" creationId="{00000000-0000-0000-0000-000000000000}"/>
          </ac:spMkLst>
        </pc:spChg>
        <pc:picChg chg="del">
          <ac:chgData name="Ozge Usal" userId="2cd8fd19e3ecd409" providerId="LiveId" clId="{EE2DF32D-1DF2-4A21-8DD1-FB959E5D785D}" dt="2022-10-12T18:30:23.105" v="4147" actId="478"/>
          <ac:picMkLst>
            <pc:docMk/>
            <pc:sldMk cId="1682066944" sldId="286"/>
            <ac:picMk id="3" creationId="{B39F473D-7164-839E-3698-0CA6B62FEBD6}"/>
          </ac:picMkLst>
        </pc:picChg>
        <pc:picChg chg="add mod">
          <ac:chgData name="Ozge Usal" userId="2cd8fd19e3ecd409" providerId="LiveId" clId="{EE2DF32D-1DF2-4A21-8DD1-FB959E5D785D}" dt="2022-10-12T18:36:58.703" v="4196" actId="14100"/>
          <ac:picMkLst>
            <pc:docMk/>
            <pc:sldMk cId="1682066944" sldId="286"/>
            <ac:picMk id="4" creationId="{FC8B5D9F-E21B-B82E-C7A6-AE71F4B0FD8A}"/>
          </ac:picMkLst>
        </pc:picChg>
        <pc:picChg chg="del">
          <ac:chgData name="Ozge Usal" userId="2cd8fd19e3ecd409" providerId="LiveId" clId="{EE2DF32D-1DF2-4A21-8DD1-FB959E5D785D}" dt="2022-10-12T18:30:23.965" v="4148" actId="478"/>
          <ac:picMkLst>
            <pc:docMk/>
            <pc:sldMk cId="1682066944" sldId="286"/>
            <ac:picMk id="6" creationId="{F8EBA885-3AE3-CF4B-531D-EDCB5C8E4DFD}"/>
          </ac:picMkLst>
        </pc:picChg>
        <pc:picChg chg="add mod">
          <ac:chgData name="Ozge Usal" userId="2cd8fd19e3ecd409" providerId="LiveId" clId="{EE2DF32D-1DF2-4A21-8DD1-FB959E5D785D}" dt="2022-10-12T18:37:01.924" v="4197" actId="1076"/>
          <ac:picMkLst>
            <pc:docMk/>
            <pc:sldMk cId="1682066944" sldId="286"/>
            <ac:picMk id="8" creationId="{75656DD7-0DE3-1D3E-62D6-08B12BA71E79}"/>
          </ac:picMkLst>
        </pc:picChg>
      </pc:sldChg>
      <pc:sldChg chg="addSp delSp modSp add mod">
        <pc:chgData name="Ozge Usal" userId="2cd8fd19e3ecd409" providerId="LiveId" clId="{EE2DF32D-1DF2-4A21-8DD1-FB959E5D785D}" dt="2022-10-12T21:14:04.292" v="6031" actId="1076"/>
        <pc:sldMkLst>
          <pc:docMk/>
          <pc:sldMk cId="304913333" sldId="287"/>
        </pc:sldMkLst>
        <pc:spChg chg="mod ord">
          <ac:chgData name="Ozge Usal" userId="2cd8fd19e3ecd409" providerId="LiveId" clId="{EE2DF32D-1DF2-4A21-8DD1-FB959E5D785D}" dt="2022-10-12T21:14:04.292" v="6031" actId="1076"/>
          <ac:spMkLst>
            <pc:docMk/>
            <pc:sldMk cId="304913333" sldId="287"/>
            <ac:spMk id="7" creationId="{4A3CD966-0E4A-74E2-1318-D610085DB76A}"/>
          </ac:spMkLst>
        </pc:spChg>
        <pc:spChg chg="add mod">
          <ac:chgData name="Ozge Usal" userId="2cd8fd19e3ecd409" providerId="LiveId" clId="{EE2DF32D-1DF2-4A21-8DD1-FB959E5D785D}" dt="2022-10-12T21:14:04.292" v="6031" actId="1076"/>
          <ac:spMkLst>
            <pc:docMk/>
            <pc:sldMk cId="304913333" sldId="287"/>
            <ac:spMk id="11" creationId="{067120CA-BEE9-8B42-058B-FEF4E4A6DCD1}"/>
          </ac:spMkLst>
        </pc:spChg>
        <pc:spChg chg="mod">
          <ac:chgData name="Ozge Usal" userId="2cd8fd19e3ecd409" providerId="LiveId" clId="{EE2DF32D-1DF2-4A21-8DD1-FB959E5D785D}" dt="2022-10-12T18:36:10.749" v="4183" actId="14100"/>
          <ac:spMkLst>
            <pc:docMk/>
            <pc:sldMk cId="304913333" sldId="287"/>
            <ac:spMk id="250" creationId="{00000000-0000-0000-0000-000000000000}"/>
          </ac:spMkLst>
        </pc:spChg>
        <pc:spChg chg="mod ord">
          <ac:chgData name="Ozge Usal" userId="2cd8fd19e3ecd409" providerId="LiveId" clId="{EE2DF32D-1DF2-4A21-8DD1-FB959E5D785D}" dt="2022-10-12T18:36:22.820" v="4186" actId="166"/>
          <ac:spMkLst>
            <pc:docMk/>
            <pc:sldMk cId="304913333" sldId="287"/>
            <ac:spMk id="274" creationId="{00000000-0000-0000-0000-000000000000}"/>
          </ac:spMkLst>
        </pc:spChg>
        <pc:picChg chg="add mod modCrop">
          <ac:chgData name="Ozge Usal" userId="2cd8fd19e3ecd409" providerId="LiveId" clId="{EE2DF32D-1DF2-4A21-8DD1-FB959E5D785D}" dt="2022-10-12T18:37:20.676" v="4202" actId="1076"/>
          <ac:picMkLst>
            <pc:docMk/>
            <pc:sldMk cId="304913333" sldId="287"/>
            <ac:picMk id="3" creationId="{4E104444-32E7-3E00-A4FC-911286FFDF02}"/>
          </ac:picMkLst>
        </pc:picChg>
        <pc:picChg chg="del">
          <ac:chgData name="Ozge Usal" userId="2cd8fd19e3ecd409" providerId="LiveId" clId="{EE2DF32D-1DF2-4A21-8DD1-FB959E5D785D}" dt="2022-10-12T18:34:59.308" v="4173" actId="478"/>
          <ac:picMkLst>
            <pc:docMk/>
            <pc:sldMk cId="304913333" sldId="287"/>
            <ac:picMk id="4" creationId="{FC8B5D9F-E21B-B82E-C7A6-AE71F4B0FD8A}"/>
          </ac:picMkLst>
        </pc:picChg>
        <pc:picChg chg="add mod modCrop">
          <ac:chgData name="Ozge Usal" userId="2cd8fd19e3ecd409" providerId="LiveId" clId="{EE2DF32D-1DF2-4A21-8DD1-FB959E5D785D}" dt="2022-10-12T18:39:13.462" v="4220" actId="1076"/>
          <ac:picMkLst>
            <pc:docMk/>
            <pc:sldMk cId="304913333" sldId="287"/>
            <ac:picMk id="6" creationId="{1DD73C30-447F-4389-36A6-891192B47DBB}"/>
          </ac:picMkLst>
        </pc:picChg>
        <pc:picChg chg="del">
          <ac:chgData name="Ozge Usal" userId="2cd8fd19e3ecd409" providerId="LiveId" clId="{EE2DF32D-1DF2-4A21-8DD1-FB959E5D785D}" dt="2022-10-12T18:35:00.026" v="4174" actId="478"/>
          <ac:picMkLst>
            <pc:docMk/>
            <pc:sldMk cId="304913333" sldId="287"/>
            <ac:picMk id="8" creationId="{75656DD7-0DE3-1D3E-62D6-08B12BA71E79}"/>
          </ac:picMkLst>
        </pc:picChg>
        <pc:picChg chg="add mod modCrop">
          <ac:chgData name="Ozge Usal" userId="2cd8fd19e3ecd409" providerId="LiveId" clId="{EE2DF32D-1DF2-4A21-8DD1-FB959E5D785D}" dt="2022-10-12T18:40:48.432" v="4232" actId="1076"/>
          <ac:picMkLst>
            <pc:docMk/>
            <pc:sldMk cId="304913333" sldId="287"/>
            <ac:picMk id="10" creationId="{C86E1A35-E2DD-3315-FF64-C4F638D82477}"/>
          </ac:picMkLst>
        </pc:picChg>
      </pc:sldChg>
      <pc:sldChg chg="addSp delSp modSp add mod">
        <pc:chgData name="Ozge Usal" userId="2cd8fd19e3ecd409" providerId="LiveId" clId="{EE2DF32D-1DF2-4A21-8DD1-FB959E5D785D}" dt="2022-10-12T21:14:11.443" v="6032" actId="1076"/>
        <pc:sldMkLst>
          <pc:docMk/>
          <pc:sldMk cId="2685022831" sldId="288"/>
        </pc:sldMkLst>
        <pc:spChg chg="mod ord">
          <ac:chgData name="Ozge Usal" userId="2cd8fd19e3ecd409" providerId="LiveId" clId="{EE2DF32D-1DF2-4A21-8DD1-FB959E5D785D}" dt="2022-10-12T21:14:11.443" v="6032" actId="1076"/>
          <ac:spMkLst>
            <pc:docMk/>
            <pc:sldMk cId="2685022831" sldId="288"/>
            <ac:spMk id="7" creationId="{4A3CD966-0E4A-74E2-1318-D610085DB76A}"/>
          </ac:spMkLst>
        </pc:spChg>
        <pc:spChg chg="add mod">
          <ac:chgData name="Ozge Usal" userId="2cd8fd19e3ecd409" providerId="LiveId" clId="{EE2DF32D-1DF2-4A21-8DD1-FB959E5D785D}" dt="2022-10-12T21:14:11.443" v="6032" actId="1076"/>
          <ac:spMkLst>
            <pc:docMk/>
            <pc:sldMk cId="2685022831" sldId="288"/>
            <ac:spMk id="9" creationId="{A32FE7A4-2E54-9C53-FD5B-DBE476C847BF}"/>
          </ac:spMkLst>
        </pc:spChg>
        <pc:spChg chg="mod">
          <ac:chgData name="Ozge Usal" userId="2cd8fd19e3ecd409" providerId="LiveId" clId="{EE2DF32D-1DF2-4A21-8DD1-FB959E5D785D}" dt="2022-10-12T19:35:17.661" v="4437" actId="1076"/>
          <ac:spMkLst>
            <pc:docMk/>
            <pc:sldMk cId="2685022831" sldId="288"/>
            <ac:spMk id="250" creationId="{00000000-0000-0000-0000-000000000000}"/>
          </ac:spMkLst>
        </pc:spChg>
        <pc:spChg chg="ord">
          <ac:chgData name="Ozge Usal" userId="2cd8fd19e3ecd409" providerId="LiveId" clId="{EE2DF32D-1DF2-4A21-8DD1-FB959E5D785D}" dt="2022-10-12T18:47:48.942" v="4269" actId="166"/>
          <ac:spMkLst>
            <pc:docMk/>
            <pc:sldMk cId="2685022831" sldId="288"/>
            <ac:spMk id="274" creationId="{00000000-0000-0000-0000-000000000000}"/>
          </ac:spMkLst>
        </pc:spChg>
        <pc:picChg chg="del">
          <ac:chgData name="Ozge Usal" userId="2cd8fd19e3ecd409" providerId="LiveId" clId="{EE2DF32D-1DF2-4A21-8DD1-FB959E5D785D}" dt="2022-10-12T18:44:27.125" v="4262" actId="478"/>
          <ac:picMkLst>
            <pc:docMk/>
            <pc:sldMk cId="2685022831" sldId="288"/>
            <ac:picMk id="3" creationId="{4E104444-32E7-3E00-A4FC-911286FFDF02}"/>
          </ac:picMkLst>
        </pc:picChg>
        <pc:picChg chg="add mod">
          <ac:chgData name="Ozge Usal" userId="2cd8fd19e3ecd409" providerId="LiveId" clId="{EE2DF32D-1DF2-4A21-8DD1-FB959E5D785D}" dt="2022-10-12T18:46:46.551" v="4265" actId="14100"/>
          <ac:picMkLst>
            <pc:docMk/>
            <pc:sldMk cId="2685022831" sldId="288"/>
            <ac:picMk id="4" creationId="{8227A09D-3A93-0F93-2606-D29C0D111AD0}"/>
          </ac:picMkLst>
        </pc:picChg>
        <pc:picChg chg="del">
          <ac:chgData name="Ozge Usal" userId="2cd8fd19e3ecd409" providerId="LiveId" clId="{EE2DF32D-1DF2-4A21-8DD1-FB959E5D785D}" dt="2022-10-12T18:44:25.605" v="4260" actId="478"/>
          <ac:picMkLst>
            <pc:docMk/>
            <pc:sldMk cId="2685022831" sldId="288"/>
            <ac:picMk id="6" creationId="{1DD73C30-447F-4389-36A6-891192B47DBB}"/>
          </ac:picMkLst>
        </pc:picChg>
        <pc:picChg chg="add mod">
          <ac:chgData name="Ozge Usal" userId="2cd8fd19e3ecd409" providerId="LiveId" clId="{EE2DF32D-1DF2-4A21-8DD1-FB959E5D785D}" dt="2022-10-12T18:47:54.322" v="4271" actId="1076"/>
          <ac:picMkLst>
            <pc:docMk/>
            <pc:sldMk cId="2685022831" sldId="288"/>
            <ac:picMk id="8" creationId="{7C79E7F4-1F98-1294-E1D8-148651700A1A}"/>
          </ac:picMkLst>
        </pc:picChg>
        <pc:picChg chg="del">
          <ac:chgData name="Ozge Usal" userId="2cd8fd19e3ecd409" providerId="LiveId" clId="{EE2DF32D-1DF2-4A21-8DD1-FB959E5D785D}" dt="2022-10-12T18:44:26.515" v="4261" actId="478"/>
          <ac:picMkLst>
            <pc:docMk/>
            <pc:sldMk cId="2685022831" sldId="288"/>
            <ac:picMk id="10" creationId="{C86E1A35-E2DD-3315-FF64-C4F638D82477}"/>
          </ac:picMkLst>
        </pc:picChg>
      </pc:sldChg>
      <pc:sldChg chg="addSp delSp modSp add mod ord">
        <pc:chgData name="Ozge Usal" userId="2cd8fd19e3ecd409" providerId="LiveId" clId="{EE2DF32D-1DF2-4A21-8DD1-FB959E5D785D}" dt="2022-10-12T23:04:26.519" v="6108" actId="20577"/>
        <pc:sldMkLst>
          <pc:docMk/>
          <pc:sldMk cId="160222336" sldId="289"/>
        </pc:sldMkLst>
        <pc:spChg chg="del">
          <ac:chgData name="Ozge Usal" userId="2cd8fd19e3ecd409" providerId="LiveId" clId="{EE2DF32D-1DF2-4A21-8DD1-FB959E5D785D}" dt="2022-10-12T19:25:22.027" v="4312" actId="478"/>
          <ac:spMkLst>
            <pc:docMk/>
            <pc:sldMk cId="160222336" sldId="289"/>
            <ac:spMk id="4" creationId="{78EE4868-7A14-B03B-3704-8C79DFA55EB1}"/>
          </ac:spMkLst>
        </pc:spChg>
        <pc:spChg chg="add mod">
          <ac:chgData name="Ozge Usal" userId="2cd8fd19e3ecd409" providerId="LiveId" clId="{EE2DF32D-1DF2-4A21-8DD1-FB959E5D785D}" dt="2022-10-12T19:25:42.969" v="4315" actId="1076"/>
          <ac:spMkLst>
            <pc:docMk/>
            <pc:sldMk cId="160222336" sldId="289"/>
            <ac:spMk id="7" creationId="{5BF6260C-D033-4B22-D7A8-0CC934190167}"/>
          </ac:spMkLst>
        </pc:spChg>
        <pc:spChg chg="add mod">
          <ac:chgData name="Ozge Usal" userId="2cd8fd19e3ecd409" providerId="LiveId" clId="{EE2DF32D-1DF2-4A21-8DD1-FB959E5D785D}" dt="2022-10-12T21:14:16.850" v="6033" actId="1076"/>
          <ac:spMkLst>
            <pc:docMk/>
            <pc:sldMk cId="160222336" sldId="289"/>
            <ac:spMk id="16" creationId="{4EA1A7B9-5612-8E4C-FAAA-AE29DB7634B8}"/>
          </ac:spMkLst>
        </pc:spChg>
        <pc:spChg chg="add mod">
          <ac:chgData name="Ozge Usal" userId="2cd8fd19e3ecd409" providerId="LiveId" clId="{EE2DF32D-1DF2-4A21-8DD1-FB959E5D785D}" dt="2022-10-12T23:04:26.519" v="6108" actId="20577"/>
          <ac:spMkLst>
            <pc:docMk/>
            <pc:sldMk cId="160222336" sldId="289"/>
            <ac:spMk id="17" creationId="{A83515DD-A08F-8262-8E81-F5139787A1B5}"/>
          </ac:spMkLst>
        </pc:spChg>
        <pc:spChg chg="mod">
          <ac:chgData name="Ozge Usal" userId="2cd8fd19e3ecd409" providerId="LiveId" clId="{EE2DF32D-1DF2-4A21-8DD1-FB959E5D785D}" dt="2022-10-12T19:25:11.425" v="4303" actId="14100"/>
          <ac:spMkLst>
            <pc:docMk/>
            <pc:sldMk cId="160222336" sldId="289"/>
            <ac:spMk id="250" creationId="{00000000-0000-0000-0000-000000000000}"/>
          </ac:spMkLst>
        </pc:spChg>
        <pc:spChg chg="mod">
          <ac:chgData name="Ozge Usal" userId="2cd8fd19e3ecd409" providerId="LiveId" clId="{EE2DF32D-1DF2-4A21-8DD1-FB959E5D785D}" dt="2022-10-12T19:24:18.530" v="4294" actId="1076"/>
          <ac:spMkLst>
            <pc:docMk/>
            <pc:sldMk cId="160222336" sldId="289"/>
            <ac:spMk id="251" creationId="{00000000-0000-0000-0000-000000000000}"/>
          </ac:spMkLst>
        </pc:spChg>
        <pc:spChg chg="del">
          <ac:chgData name="Ozge Usal" userId="2cd8fd19e3ecd409" providerId="LiveId" clId="{EE2DF32D-1DF2-4A21-8DD1-FB959E5D785D}" dt="2022-10-12T19:25:24.057" v="4313" actId="478"/>
          <ac:spMkLst>
            <pc:docMk/>
            <pc:sldMk cId="160222336" sldId="289"/>
            <ac:spMk id="264" creationId="{00000000-0000-0000-0000-000000000000}"/>
          </ac:spMkLst>
        </pc:spChg>
        <pc:spChg chg="del">
          <ac:chgData name="Ozge Usal" userId="2cd8fd19e3ecd409" providerId="LiveId" clId="{EE2DF32D-1DF2-4A21-8DD1-FB959E5D785D}" dt="2022-10-12T19:25:20.727" v="4311" actId="478"/>
          <ac:spMkLst>
            <pc:docMk/>
            <pc:sldMk cId="160222336" sldId="289"/>
            <ac:spMk id="266" creationId="{00000000-0000-0000-0000-000000000000}"/>
          </ac:spMkLst>
        </pc:spChg>
        <pc:spChg chg="del mod">
          <ac:chgData name="Ozge Usal" userId="2cd8fd19e3ecd409" providerId="LiveId" clId="{EE2DF32D-1DF2-4A21-8DD1-FB959E5D785D}" dt="2022-10-12T19:25:19.661" v="4310" actId="478"/>
          <ac:spMkLst>
            <pc:docMk/>
            <pc:sldMk cId="160222336" sldId="289"/>
            <ac:spMk id="267" creationId="{00000000-0000-0000-0000-000000000000}"/>
          </ac:spMkLst>
        </pc:spChg>
        <pc:spChg chg="del">
          <ac:chgData name="Ozge Usal" userId="2cd8fd19e3ecd409" providerId="LiveId" clId="{EE2DF32D-1DF2-4A21-8DD1-FB959E5D785D}" dt="2022-10-12T19:25:17.759" v="4308" actId="478"/>
          <ac:spMkLst>
            <pc:docMk/>
            <pc:sldMk cId="160222336" sldId="289"/>
            <ac:spMk id="268" creationId="{00000000-0000-0000-0000-000000000000}"/>
          </ac:spMkLst>
        </pc:spChg>
        <pc:spChg chg="del">
          <ac:chgData name="Ozge Usal" userId="2cd8fd19e3ecd409" providerId="LiveId" clId="{EE2DF32D-1DF2-4A21-8DD1-FB959E5D785D}" dt="2022-10-12T19:25:13.621" v="4304" actId="478"/>
          <ac:spMkLst>
            <pc:docMk/>
            <pc:sldMk cId="160222336" sldId="289"/>
            <ac:spMk id="269" creationId="{00000000-0000-0000-0000-000000000000}"/>
          </ac:spMkLst>
        </pc:spChg>
        <pc:spChg chg="del mod">
          <ac:chgData name="Ozge Usal" userId="2cd8fd19e3ecd409" providerId="LiveId" clId="{EE2DF32D-1DF2-4A21-8DD1-FB959E5D785D}" dt="2022-10-12T19:25:15.215" v="4306" actId="478"/>
          <ac:spMkLst>
            <pc:docMk/>
            <pc:sldMk cId="160222336" sldId="289"/>
            <ac:spMk id="270" creationId="{00000000-0000-0000-0000-000000000000}"/>
          </ac:spMkLst>
        </pc:spChg>
        <pc:spChg chg="del">
          <ac:chgData name="Ozge Usal" userId="2cd8fd19e3ecd409" providerId="LiveId" clId="{EE2DF32D-1DF2-4A21-8DD1-FB959E5D785D}" dt="2022-10-12T19:25:16.256" v="4307" actId="478"/>
          <ac:spMkLst>
            <pc:docMk/>
            <pc:sldMk cId="160222336" sldId="289"/>
            <ac:spMk id="271" creationId="{00000000-0000-0000-0000-000000000000}"/>
          </ac:spMkLst>
        </pc:spChg>
        <pc:spChg chg="del">
          <ac:chgData name="Ozge Usal" userId="2cd8fd19e3ecd409" providerId="LiveId" clId="{EE2DF32D-1DF2-4A21-8DD1-FB959E5D785D}" dt="2022-10-12T19:25:06.721" v="4300" actId="478"/>
          <ac:spMkLst>
            <pc:docMk/>
            <pc:sldMk cId="160222336" sldId="289"/>
            <ac:spMk id="272" creationId="{00000000-0000-0000-0000-000000000000}"/>
          </ac:spMkLst>
        </pc:spChg>
        <pc:spChg chg="del">
          <ac:chgData name="Ozge Usal" userId="2cd8fd19e3ecd409" providerId="LiveId" clId="{EE2DF32D-1DF2-4A21-8DD1-FB959E5D785D}" dt="2022-10-12T19:25:05.921" v="4299" actId="478"/>
          <ac:spMkLst>
            <pc:docMk/>
            <pc:sldMk cId="160222336" sldId="289"/>
            <ac:spMk id="273" creationId="{00000000-0000-0000-0000-000000000000}"/>
          </ac:spMkLst>
        </pc:spChg>
        <pc:spChg chg="del">
          <ac:chgData name="Ozge Usal" userId="2cd8fd19e3ecd409" providerId="LiveId" clId="{EE2DF32D-1DF2-4A21-8DD1-FB959E5D785D}" dt="2022-10-12T19:25:07.648" v="4301" actId="478"/>
          <ac:spMkLst>
            <pc:docMk/>
            <pc:sldMk cId="160222336" sldId="289"/>
            <ac:spMk id="274" creationId="{00000000-0000-0000-0000-000000000000}"/>
          </ac:spMkLst>
        </pc:spChg>
        <pc:spChg chg="del">
          <ac:chgData name="Ozge Usal" userId="2cd8fd19e3ecd409" providerId="LiveId" clId="{EE2DF32D-1DF2-4A21-8DD1-FB959E5D785D}" dt="2022-10-12T19:25:08.588" v="4302" actId="478"/>
          <ac:spMkLst>
            <pc:docMk/>
            <pc:sldMk cId="160222336" sldId="289"/>
            <ac:spMk id="275" creationId="{00000000-0000-0000-0000-000000000000}"/>
          </ac:spMkLst>
        </pc:spChg>
        <pc:grpChg chg="mod">
          <ac:chgData name="Ozge Usal" userId="2cd8fd19e3ecd409" providerId="LiveId" clId="{EE2DF32D-1DF2-4A21-8DD1-FB959E5D785D}" dt="2022-10-12T19:25:45.087" v="4316" actId="1076"/>
          <ac:grpSpMkLst>
            <pc:docMk/>
            <pc:sldMk cId="160222336" sldId="289"/>
            <ac:grpSpMk id="253" creationId="{00000000-0000-0000-0000-000000000000}"/>
          </ac:grpSpMkLst>
        </pc:grpChg>
        <pc:picChg chg="add mod modCrop">
          <ac:chgData name="Ozge Usal" userId="2cd8fd19e3ecd409" providerId="LiveId" clId="{EE2DF32D-1DF2-4A21-8DD1-FB959E5D785D}" dt="2022-10-12T19:28:11.887" v="4341" actId="1076"/>
          <ac:picMkLst>
            <pc:docMk/>
            <pc:sldMk cId="160222336" sldId="289"/>
            <ac:picMk id="3" creationId="{885D18F3-A6D4-8B87-95E8-6459F44D5EF4}"/>
          </ac:picMkLst>
        </pc:picChg>
        <pc:picChg chg="add del mod modCrop">
          <ac:chgData name="Ozge Usal" userId="2cd8fd19e3ecd409" providerId="LiveId" clId="{EE2DF32D-1DF2-4A21-8DD1-FB959E5D785D}" dt="2022-10-12T19:26:16.900" v="4322" actId="478"/>
          <ac:picMkLst>
            <pc:docMk/>
            <pc:sldMk cId="160222336" sldId="289"/>
            <ac:picMk id="6" creationId="{263C6D64-C99C-9968-C47F-85555182601F}"/>
          </ac:picMkLst>
        </pc:picChg>
        <pc:picChg chg="add mod">
          <ac:chgData name="Ozge Usal" userId="2cd8fd19e3ecd409" providerId="LiveId" clId="{EE2DF32D-1DF2-4A21-8DD1-FB959E5D785D}" dt="2022-10-12T19:26:46.139" v="4326" actId="1076"/>
          <ac:picMkLst>
            <pc:docMk/>
            <pc:sldMk cId="160222336" sldId="289"/>
            <ac:picMk id="9" creationId="{A9E2B630-B56C-4F42-0F05-F643A84D23C2}"/>
          </ac:picMkLst>
        </pc:picChg>
        <pc:picChg chg="add mod">
          <ac:chgData name="Ozge Usal" userId="2cd8fd19e3ecd409" providerId="LiveId" clId="{EE2DF32D-1DF2-4A21-8DD1-FB959E5D785D}" dt="2022-10-12T19:27:55.564" v="4336" actId="1076"/>
          <ac:picMkLst>
            <pc:docMk/>
            <pc:sldMk cId="160222336" sldId="289"/>
            <ac:picMk id="11" creationId="{F01F0A48-B531-7F4E-00BB-37ADCD952DBB}"/>
          </ac:picMkLst>
        </pc:picChg>
        <pc:picChg chg="add mod">
          <ac:chgData name="Ozge Usal" userId="2cd8fd19e3ecd409" providerId="LiveId" clId="{EE2DF32D-1DF2-4A21-8DD1-FB959E5D785D}" dt="2022-10-12T19:27:58.214" v="4337" actId="1076"/>
          <ac:picMkLst>
            <pc:docMk/>
            <pc:sldMk cId="160222336" sldId="289"/>
            <ac:picMk id="13" creationId="{84B906F2-E04C-8E66-3153-9880235A8D54}"/>
          </ac:picMkLst>
        </pc:picChg>
        <pc:picChg chg="add mod">
          <ac:chgData name="Ozge Usal" userId="2cd8fd19e3ecd409" providerId="LiveId" clId="{EE2DF32D-1DF2-4A21-8DD1-FB959E5D785D}" dt="2022-10-12T19:28:04.816" v="4340" actId="1076"/>
          <ac:picMkLst>
            <pc:docMk/>
            <pc:sldMk cId="160222336" sldId="289"/>
            <ac:picMk id="15" creationId="{DC0CE05C-77F5-9FFF-AB32-EF4DCCF00C98}"/>
          </ac:picMkLst>
        </pc:picChg>
      </pc:sldChg>
      <pc:sldChg chg="addSp delSp modSp add del mod ord">
        <pc:chgData name="Ozge Usal" userId="2cd8fd19e3ecd409" providerId="LiveId" clId="{EE2DF32D-1DF2-4A21-8DD1-FB959E5D785D}" dt="2022-10-12T19:53:37.358" v="4838" actId="47"/>
        <pc:sldMkLst>
          <pc:docMk/>
          <pc:sldMk cId="4181015095" sldId="290"/>
        </pc:sldMkLst>
        <pc:spChg chg="add del">
          <ac:chgData name="Ozge Usal" userId="2cd8fd19e3ecd409" providerId="LiveId" clId="{EE2DF32D-1DF2-4A21-8DD1-FB959E5D785D}" dt="2022-10-12T19:38:25.970" v="4476" actId="478"/>
          <ac:spMkLst>
            <pc:docMk/>
            <pc:sldMk cId="4181015095" sldId="290"/>
            <ac:spMk id="250" creationId="{00000000-0000-0000-0000-000000000000}"/>
          </ac:spMkLst>
        </pc:spChg>
        <pc:spChg chg="del">
          <ac:chgData name="Ozge Usal" userId="2cd8fd19e3ecd409" providerId="LiveId" clId="{EE2DF32D-1DF2-4A21-8DD1-FB959E5D785D}" dt="2022-10-12T19:31:30.758" v="4370" actId="21"/>
          <ac:spMkLst>
            <pc:docMk/>
            <pc:sldMk cId="4181015095" sldId="290"/>
            <ac:spMk id="251" creationId="{00000000-0000-0000-0000-000000000000}"/>
          </ac:spMkLst>
        </pc:spChg>
        <pc:picChg chg="add del mod">
          <ac:chgData name="Ozge Usal" userId="2cd8fd19e3ecd409" providerId="LiveId" clId="{EE2DF32D-1DF2-4A21-8DD1-FB959E5D785D}" dt="2022-10-12T19:30:36.288" v="4356" actId="478"/>
          <ac:picMkLst>
            <pc:docMk/>
            <pc:sldMk cId="4181015095" sldId="290"/>
            <ac:picMk id="2" creationId="{272A4553-0C64-F234-39EA-C75695FB0A54}"/>
          </ac:picMkLst>
        </pc:picChg>
        <pc:picChg chg="del">
          <ac:chgData name="Ozge Usal" userId="2cd8fd19e3ecd409" providerId="LiveId" clId="{EE2DF32D-1DF2-4A21-8DD1-FB959E5D785D}" dt="2022-10-12T19:28:57.542" v="4347" actId="478"/>
          <ac:picMkLst>
            <pc:docMk/>
            <pc:sldMk cId="4181015095" sldId="290"/>
            <ac:picMk id="3" creationId="{885D18F3-A6D4-8B87-95E8-6459F44D5EF4}"/>
          </ac:picMkLst>
        </pc:picChg>
        <pc:picChg chg="add del mod">
          <ac:chgData name="Ozge Usal" userId="2cd8fd19e3ecd409" providerId="LiveId" clId="{EE2DF32D-1DF2-4A21-8DD1-FB959E5D785D}" dt="2022-10-12T19:31:30.758" v="4370" actId="21"/>
          <ac:picMkLst>
            <pc:docMk/>
            <pc:sldMk cId="4181015095" sldId="290"/>
            <ac:picMk id="5" creationId="{A114B840-8C31-62E0-B0BB-243A9896C72B}"/>
          </ac:picMkLst>
        </pc:picChg>
        <pc:picChg chg="add del mod">
          <ac:chgData name="Ozge Usal" userId="2cd8fd19e3ecd409" providerId="LiveId" clId="{EE2DF32D-1DF2-4A21-8DD1-FB959E5D785D}" dt="2022-10-12T19:31:30.758" v="4370" actId="21"/>
          <ac:picMkLst>
            <pc:docMk/>
            <pc:sldMk cId="4181015095" sldId="290"/>
            <ac:picMk id="8" creationId="{0DCCEBAB-A741-E4F8-4D88-1DF78279A469}"/>
          </ac:picMkLst>
        </pc:picChg>
        <pc:picChg chg="del">
          <ac:chgData name="Ozge Usal" userId="2cd8fd19e3ecd409" providerId="LiveId" clId="{EE2DF32D-1DF2-4A21-8DD1-FB959E5D785D}" dt="2022-10-12T19:28:59.816" v="4351" actId="478"/>
          <ac:picMkLst>
            <pc:docMk/>
            <pc:sldMk cId="4181015095" sldId="290"/>
            <ac:picMk id="9" creationId="{A9E2B630-B56C-4F42-0F05-F643A84D23C2}"/>
          </ac:picMkLst>
        </pc:picChg>
        <pc:picChg chg="del">
          <ac:chgData name="Ozge Usal" userId="2cd8fd19e3ecd409" providerId="LiveId" clId="{EE2DF32D-1DF2-4A21-8DD1-FB959E5D785D}" dt="2022-10-12T19:28:58.137" v="4348" actId="478"/>
          <ac:picMkLst>
            <pc:docMk/>
            <pc:sldMk cId="4181015095" sldId="290"/>
            <ac:picMk id="11" creationId="{F01F0A48-B531-7F4E-00BB-37ADCD952DBB}"/>
          </ac:picMkLst>
        </pc:picChg>
        <pc:picChg chg="del">
          <ac:chgData name="Ozge Usal" userId="2cd8fd19e3ecd409" providerId="LiveId" clId="{EE2DF32D-1DF2-4A21-8DD1-FB959E5D785D}" dt="2022-10-12T19:28:58.670" v="4349" actId="478"/>
          <ac:picMkLst>
            <pc:docMk/>
            <pc:sldMk cId="4181015095" sldId="290"/>
            <ac:picMk id="13" creationId="{84B906F2-E04C-8E66-3153-9880235A8D54}"/>
          </ac:picMkLst>
        </pc:picChg>
        <pc:picChg chg="del">
          <ac:chgData name="Ozge Usal" userId="2cd8fd19e3ecd409" providerId="LiveId" clId="{EE2DF32D-1DF2-4A21-8DD1-FB959E5D785D}" dt="2022-10-12T19:28:59.456" v="4350" actId="478"/>
          <ac:picMkLst>
            <pc:docMk/>
            <pc:sldMk cId="4181015095" sldId="290"/>
            <ac:picMk id="15" creationId="{DC0CE05C-77F5-9FFF-AB32-EF4DCCF00C98}"/>
          </ac:picMkLst>
        </pc:picChg>
      </pc:sldChg>
      <pc:sldMasterChg chg="addSldLayout delSldLayout">
        <pc:chgData name="Ozge Usal" userId="2cd8fd19e3ecd409" providerId="LiveId" clId="{EE2DF32D-1DF2-4A21-8DD1-FB959E5D785D}" dt="2022-10-12T19:39:02.255" v="4490" actId="47"/>
        <pc:sldMasterMkLst>
          <pc:docMk/>
          <pc:sldMasterMk cId="0" sldId="2147483657"/>
        </pc:sldMasterMkLst>
        <pc:sldLayoutChg chg="add del">
          <pc:chgData name="Ozge Usal" userId="2cd8fd19e3ecd409" providerId="LiveId" clId="{EE2DF32D-1DF2-4A21-8DD1-FB959E5D785D}" dt="2022-10-12T19:39:02.255" v="4490" actId="47"/>
          <pc:sldLayoutMkLst>
            <pc:docMk/>
            <pc:sldMasterMk cId="0" sldId="2147483657"/>
            <pc:sldLayoutMk cId="0" sldId="214748365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480297702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1480297702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3590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2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4138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1184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8077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8714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1662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8340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2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637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4574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4551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8306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olet Yellow and Green Geometric Project Roadmap Presentation 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-3075206" y="-2259745"/>
            <a:ext cx="14864508" cy="14931136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4C5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3"/>
          <p:cNvGrpSpPr/>
          <p:nvPr/>
        </p:nvGrpSpPr>
        <p:grpSpPr>
          <a:xfrm>
            <a:off x="1119321" y="6923675"/>
            <a:ext cx="497803" cy="500035"/>
            <a:chOff x="1813" y="0"/>
            <a:chExt cx="809173" cy="812800"/>
          </a:xfrm>
        </p:grpSpPr>
        <p:sp>
          <p:nvSpPr>
            <p:cNvPr id="12" name="Google Shape;12;p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16A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3"/>
            <p:cNvSpPr txBox="1"/>
            <p:nvPr/>
          </p:nvSpPr>
          <p:spPr>
            <a:xfrm>
              <a:off x="76200" y="9525"/>
              <a:ext cx="660300" cy="72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14;p3"/>
          <p:cNvGrpSpPr/>
          <p:nvPr/>
        </p:nvGrpSpPr>
        <p:grpSpPr>
          <a:xfrm>
            <a:off x="1776546" y="6923675"/>
            <a:ext cx="497803" cy="500035"/>
            <a:chOff x="1813" y="0"/>
            <a:chExt cx="809173" cy="812800"/>
          </a:xfrm>
        </p:grpSpPr>
        <p:sp>
          <p:nvSpPr>
            <p:cNvPr id="15" name="Google Shape;15;p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BB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 txBox="1"/>
            <p:nvPr/>
          </p:nvSpPr>
          <p:spPr>
            <a:xfrm>
              <a:off x="76200" y="9525"/>
              <a:ext cx="660300" cy="72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17;p3"/>
          <p:cNvGrpSpPr/>
          <p:nvPr/>
        </p:nvGrpSpPr>
        <p:grpSpPr>
          <a:xfrm>
            <a:off x="2438533" y="6923675"/>
            <a:ext cx="497803" cy="500035"/>
            <a:chOff x="1813" y="0"/>
            <a:chExt cx="809173" cy="812800"/>
          </a:xfrm>
        </p:grpSpPr>
        <p:sp>
          <p:nvSpPr>
            <p:cNvPr id="18" name="Google Shape;18;p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 txBox="1"/>
            <p:nvPr/>
          </p:nvSpPr>
          <p:spPr>
            <a:xfrm>
              <a:off x="76200" y="9525"/>
              <a:ext cx="660300" cy="72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1119325" y="434687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5925" y="804650"/>
            <a:ext cx="14104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19825" y="33736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2"/>
          </p:nvPr>
        </p:nvSpPr>
        <p:spPr>
          <a:xfrm>
            <a:off x="1010175" y="1950125"/>
            <a:ext cx="6984900" cy="90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3500"/>
              <a:buFont typeface="Fira Sans Medium"/>
              <a:buNone/>
              <a:defRPr sz="3500"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SzPts val="3500"/>
              <a:buFont typeface="Fira Sans Medium"/>
              <a:buNone/>
              <a:defRPr sz="3500">
                <a:latin typeface="Fira Sans Medium"/>
                <a:ea typeface="Fira Sans Medium"/>
                <a:cs typeface="Fira Sans Medium"/>
                <a:sym typeface="Fira Sans Medium"/>
              </a:defRPr>
            </a:lvl2pPr>
            <a:lvl3pPr lvl="2">
              <a:spcBef>
                <a:spcPts val="480"/>
              </a:spcBef>
              <a:spcAft>
                <a:spcPts val="0"/>
              </a:spcAft>
              <a:buSzPts val="3500"/>
              <a:buFont typeface="Fira Sans Medium"/>
              <a:buNone/>
              <a:defRPr sz="3500">
                <a:latin typeface="Fira Sans Medium"/>
                <a:ea typeface="Fira Sans Medium"/>
                <a:cs typeface="Fira Sans Medium"/>
                <a:sym typeface="Fira Sans Medium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3500"/>
              <a:buFont typeface="Fira Sans Medium"/>
              <a:buNone/>
              <a:defRPr sz="3500">
                <a:latin typeface="Fira Sans Medium"/>
                <a:ea typeface="Fira Sans Medium"/>
                <a:cs typeface="Fira Sans Medium"/>
                <a:sym typeface="Fira Sans Medium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3500"/>
              <a:buFont typeface="Fira Sans Medium"/>
              <a:buNone/>
              <a:defRPr sz="3500">
                <a:latin typeface="Fira Sans Medium"/>
                <a:ea typeface="Fira Sans Medium"/>
                <a:cs typeface="Fira Sans Medium"/>
                <a:sym typeface="Fira Sans Medium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3500"/>
              <a:buFont typeface="Fira Sans Medium"/>
              <a:buNone/>
              <a:defRPr sz="3500">
                <a:latin typeface="Fira Sans Medium"/>
                <a:ea typeface="Fira Sans Medium"/>
                <a:cs typeface="Fira Sans Medium"/>
                <a:sym typeface="Fira Sans Medium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3500"/>
              <a:buFont typeface="Fira Sans Medium"/>
              <a:buNone/>
              <a:defRPr sz="3500">
                <a:latin typeface="Fira Sans Medium"/>
                <a:ea typeface="Fira Sans Medium"/>
                <a:cs typeface="Fira Sans Medium"/>
                <a:sym typeface="Fira Sans Medium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3500"/>
              <a:buFont typeface="Fira Sans Medium"/>
              <a:buNone/>
              <a:defRPr sz="3500">
                <a:latin typeface="Fira Sans Medium"/>
                <a:ea typeface="Fira Sans Medium"/>
                <a:cs typeface="Fira Sans Medium"/>
                <a:sym typeface="Fira Sans Medium"/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SzPts val="3500"/>
              <a:buFont typeface="Fira Sans Medium"/>
              <a:buNone/>
              <a:defRPr sz="3500">
                <a:latin typeface="Fira Sans Medium"/>
                <a:ea typeface="Fira Sans Medium"/>
                <a:cs typeface="Fira Sans Medium"/>
                <a:sym typeface="Fira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1098538" y="497598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400"/>
              <a:buNone/>
              <a:defRPr sz="24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15925" y="804650"/>
            <a:ext cx="14104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3000" y="-8875"/>
            <a:ext cx="18291008" cy="10286869"/>
          </a:xfrm>
          <a:custGeom>
            <a:avLst/>
            <a:gdLst/>
            <a:ahLst/>
            <a:cxnLst/>
            <a:rect l="l" t="t" r="r" b="b"/>
            <a:pathLst>
              <a:path w="4816592" h="982509" extrusionOk="0">
                <a:moveTo>
                  <a:pt x="0" y="0"/>
                </a:moveTo>
                <a:lnTo>
                  <a:pt x="4816592" y="0"/>
                </a:lnTo>
                <a:lnTo>
                  <a:pt x="4816592" y="982509"/>
                </a:lnTo>
                <a:lnTo>
                  <a:pt x="0" y="982509"/>
                </a:lnTo>
                <a:close/>
              </a:path>
            </a:pathLst>
          </a:custGeom>
          <a:solidFill>
            <a:srgbClr val="A16AE8"/>
          </a:solidFill>
          <a:ln>
            <a:noFill/>
          </a:ln>
        </p:spPr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3687875" y="33995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 sz="2400">
                <a:solidFill>
                  <a:schemeClr val="lt1"/>
                </a:solidFill>
              </a:defRPr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9620975" y="333412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 sz="2400">
                <a:solidFill>
                  <a:schemeClr val="lt1"/>
                </a:solidFill>
              </a:defRPr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15925" y="804650"/>
            <a:ext cx="14104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711750" y="124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2035750" y="4604000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7589425" y="4546750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>
            <a:off x="0" y="0"/>
            <a:ext cx="18287898" cy="10286740"/>
          </a:xfrm>
          <a:custGeom>
            <a:avLst/>
            <a:gdLst/>
            <a:ahLst/>
            <a:cxnLst/>
            <a:rect l="l" t="t" r="r" b="b"/>
            <a:pathLst>
              <a:path w="660511" h="714481" extrusionOk="0">
                <a:moveTo>
                  <a:pt x="0" y="0"/>
                </a:moveTo>
                <a:lnTo>
                  <a:pt x="660511" y="0"/>
                </a:lnTo>
                <a:lnTo>
                  <a:pt x="660511" y="714481"/>
                </a:lnTo>
                <a:lnTo>
                  <a:pt x="0" y="714481"/>
                </a:lnTo>
                <a:close/>
              </a:path>
            </a:pathLst>
          </a:custGeom>
          <a:solidFill>
            <a:srgbClr val="4BB8BE"/>
          </a:solidFill>
          <a:ln>
            <a:noFill/>
          </a:ln>
        </p:spPr>
      </p:sp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1389600" y="29661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2pPr>
            <a:lvl3pPr marL="1371600" lvl="2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4pPr>
            <a:lvl5pPr marL="2286000" lvl="4" indent="-3810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 sz="2400">
                <a:solidFill>
                  <a:schemeClr val="lt1"/>
                </a:solidFill>
              </a:defRPr>
            </a:lvl5pPr>
            <a:lvl6pPr marL="2743200" lvl="5" indent="-3810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6pPr>
            <a:lvl7pPr marL="3200400" lvl="6" indent="-3810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7pPr>
            <a:lvl8pPr marL="3657600" lvl="7" indent="-3810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8pPr>
            <a:lvl9pPr marL="4114800" lvl="8" indent="-3810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315925" y="804650"/>
            <a:ext cx="14104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>
            <a:spLocks noGrp="1"/>
          </p:cNvSpPr>
          <p:nvPr>
            <p:ph type="pic" idx="2"/>
          </p:nvPr>
        </p:nvSpPr>
        <p:spPr>
          <a:xfrm>
            <a:off x="9509600" y="2432500"/>
            <a:ext cx="8778300" cy="6754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/>
          <p:nvPr/>
        </p:nvSpPr>
        <p:spPr>
          <a:xfrm>
            <a:off x="3000" y="-8875"/>
            <a:ext cx="18363257" cy="10370382"/>
          </a:xfrm>
          <a:custGeom>
            <a:avLst/>
            <a:gdLst/>
            <a:ahLst/>
            <a:cxnLst/>
            <a:rect l="l" t="t" r="r" b="b"/>
            <a:pathLst>
              <a:path w="4816592" h="982509" extrusionOk="0">
                <a:moveTo>
                  <a:pt x="0" y="0"/>
                </a:moveTo>
                <a:lnTo>
                  <a:pt x="4816592" y="0"/>
                </a:lnTo>
                <a:lnTo>
                  <a:pt x="4816592" y="982509"/>
                </a:lnTo>
                <a:lnTo>
                  <a:pt x="0" y="982509"/>
                </a:lnTo>
                <a:close/>
              </a:path>
            </a:pathLst>
          </a:custGeom>
          <a:solidFill>
            <a:srgbClr val="A16AE8"/>
          </a:solidFill>
          <a:ln>
            <a:noFill/>
          </a:ln>
        </p:spPr>
      </p:sp>
      <p:sp>
        <p:nvSpPr>
          <p:cNvPr id="60" name="Google Shape;60;p10"/>
          <p:cNvSpPr>
            <a:spLocks noGrp="1"/>
          </p:cNvSpPr>
          <p:nvPr>
            <p:ph type="pic" idx="2"/>
          </p:nvPr>
        </p:nvSpPr>
        <p:spPr>
          <a:xfrm>
            <a:off x="-5863107" y="-8437"/>
            <a:ext cx="13825800" cy="103695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8521625" y="28270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2pPr>
            <a:lvl3pPr marL="1371600" lvl="2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marL="1828800" lvl="3" indent="-3810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  <a:defRPr sz="2400">
                <a:solidFill>
                  <a:schemeClr val="lt1"/>
                </a:solidFill>
              </a:defRPr>
            </a:lvl4pPr>
            <a:lvl5pPr marL="2286000" lvl="4" indent="-3810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»"/>
              <a:defRPr sz="2400">
                <a:solidFill>
                  <a:schemeClr val="lt1"/>
                </a:solidFill>
              </a:defRPr>
            </a:lvl5pPr>
            <a:lvl6pPr marL="2743200" lvl="5" indent="-3810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6pPr>
            <a:lvl7pPr marL="3200400" lvl="6" indent="-3810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7pPr>
            <a:lvl8pPr marL="3657600" lvl="7" indent="-3810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8pPr>
            <a:lvl9pPr marL="4114800" lvl="8" indent="-3810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7701450" y="823600"/>
            <a:ext cx="14104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1750" y="12489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ira Sans"/>
              <a:buNone/>
              <a:defRPr sz="4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361875" y="37067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ssistant"/>
              <a:buChar char="•"/>
              <a:defRPr sz="320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ssistant"/>
              <a:buChar char="–"/>
              <a:defRPr sz="280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sistant"/>
              <a:buChar char="•"/>
              <a:defRPr sz="240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–"/>
              <a:defRPr sz="200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»"/>
              <a:defRPr sz="200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•"/>
              <a:defRPr sz="200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•"/>
              <a:defRPr sz="200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•"/>
              <a:defRPr sz="200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ssistant"/>
              <a:buChar char="•"/>
              <a:defRPr sz="2000" i="0" u="none" strike="noStrike" cap="non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tl.nist.gov/div898/handbook/eda/section1/eda11.htm" TargetMode="External"/><Relationship Id="rId13" Type="http://schemas.openxmlformats.org/officeDocument/2006/relationships/hyperlink" Target="https://towardsdatascience.com/preprocessing-with-sklearn-a-complete-and-comprehensive-guide-670cb98fcfb9" TargetMode="External"/><Relationship Id="rId3" Type="http://schemas.openxmlformats.org/officeDocument/2006/relationships/hyperlink" Target="https://www.upgrad.com/blog/types-of-data/" TargetMode="External"/><Relationship Id="rId7" Type="http://schemas.openxmlformats.org/officeDocument/2006/relationships/hyperlink" Target="https://seaborn.pydata.org/" TargetMode="External"/><Relationship Id="rId12" Type="http://schemas.openxmlformats.org/officeDocument/2006/relationships/hyperlink" Target="https://www.tutorialspoint.com/scikit_learn/scikit_learn_elastic_net.ht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tellspot.com/discrete-vs-continuous-data/" TargetMode="External"/><Relationship Id="rId11" Type="http://schemas.openxmlformats.org/officeDocument/2006/relationships/hyperlink" Target="https://towardsdatascience.com/simple-and-multiple-linear-regression-in-python-c928425168f9" TargetMode="External"/><Relationship Id="rId5" Type="http://schemas.openxmlformats.org/officeDocument/2006/relationships/hyperlink" Target="http://cs229.stanford.edu/proj2016/report/WuYu_HousingPrice_report.pdf" TargetMode="External"/><Relationship Id="rId10" Type="http://schemas.openxmlformats.org/officeDocument/2006/relationships/hyperlink" Target="https://www.kdnuggets.com/2019/03/beginners-guide-linear-regression-python-scikit-learn.html" TargetMode="External"/><Relationship Id="rId4" Type="http://schemas.openxmlformats.org/officeDocument/2006/relationships/hyperlink" Target="https://towardsdatascience.com/regression-modeling-in-predicting-optimal-house-sales-price-in-ames-iowa-d5e63f6d44e2" TargetMode="External"/><Relationship Id="rId9" Type="http://schemas.openxmlformats.org/officeDocument/2006/relationships/hyperlink" Target="https://machinelearningmastery.com/polynomial-features-transforms-for-machine-learning/" TargetMode="External"/><Relationship Id="rId14" Type="http://schemas.openxmlformats.org/officeDocument/2006/relationships/hyperlink" Target="https://www.analyticsvidhya.com/blog/2021/07/all-you-need-to-know-about-polynomial-regression/#:~:text=Polynomial%20regression%20is%20a%20form,convert%20it%20into%20Polynomial%20regress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unsplash.com/s/photos/house-ames-iowa?utm_source=unsplash&amp;utm_medium=referral&amp;utm_content=creditCopyText" TargetMode="External"/><Relationship Id="rId4" Type="http://schemas.openxmlformats.org/officeDocument/2006/relationships/hyperlink" Target="https://unsplash.com/@alex_andrews?utm_source=unsplash&amp;utm_medium=referral&amp;utm_content=creditCopyTex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reddalec?utm_source=unsplash&amp;utm_medium=referral&amp;utm_content=creditCopyTex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hyperlink" Target="https://unsplash.com/s/photos/house-ames-iowa?utm_source=unsplash&amp;utm_medium=referral&amp;utm_content=creditCopyTex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kaggle.com/datasets/quantbruce/real-estate-price-prediction?select=Real+estate.csv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Neural Network Icons Circle - Stock Illustration [59522534] - PIXTA">
            <a:extLst>
              <a:ext uri="{FF2B5EF4-FFF2-40B4-BE49-F238E27FC236}">
                <a16:creationId xmlns:a16="http://schemas.microsoft.com/office/drawing/2014/main" id="{5BE8B574-65FB-9BD7-6096-4E1713916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" t="3664" r="3898" b="9045"/>
          <a:stretch/>
        </p:blipFill>
        <p:spPr bwMode="auto">
          <a:xfrm>
            <a:off x="11947189" y="1844277"/>
            <a:ext cx="5693756" cy="567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Google Shape;67;p11"/>
          <p:cNvSpPr/>
          <p:nvPr/>
        </p:nvSpPr>
        <p:spPr>
          <a:xfrm>
            <a:off x="9752439" y="7203108"/>
            <a:ext cx="2476554" cy="3096479"/>
          </a:xfrm>
          <a:custGeom>
            <a:avLst/>
            <a:gdLst/>
            <a:ahLst/>
            <a:cxnLst/>
            <a:rect l="l" t="t" r="r" b="b"/>
            <a:pathLst>
              <a:path w="660400" h="812800" extrusionOk="0">
                <a:moveTo>
                  <a:pt x="220252" y="19070"/>
                </a:moveTo>
                <a:cubicBezTo>
                  <a:pt x="254000" y="7556"/>
                  <a:pt x="292600" y="0"/>
                  <a:pt x="330378" y="0"/>
                </a:cubicBezTo>
                <a:cubicBezTo>
                  <a:pt x="368157" y="0"/>
                  <a:pt x="404509" y="6476"/>
                  <a:pt x="438009" y="17990"/>
                </a:cubicBezTo>
                <a:cubicBezTo>
                  <a:pt x="438723" y="18350"/>
                  <a:pt x="439435" y="18350"/>
                  <a:pt x="440148" y="18710"/>
                </a:cubicBezTo>
                <a:cubicBezTo>
                  <a:pt x="565955" y="64765"/>
                  <a:pt x="658618" y="186379"/>
                  <a:pt x="660400" y="328502"/>
                </a:cubicBezTo>
                <a:lnTo>
                  <a:pt x="660400" y="812800"/>
                </a:lnTo>
                <a:lnTo>
                  <a:pt x="0" y="812800"/>
                </a:lnTo>
                <a:lnTo>
                  <a:pt x="0" y="328861"/>
                </a:lnTo>
                <a:cubicBezTo>
                  <a:pt x="1782" y="185660"/>
                  <a:pt x="93019" y="64045"/>
                  <a:pt x="220252" y="19070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1"/>
          <p:cNvSpPr/>
          <p:nvPr/>
        </p:nvSpPr>
        <p:spPr>
          <a:xfrm>
            <a:off x="16852424" y="6807543"/>
            <a:ext cx="1189609" cy="1312672"/>
          </a:xfrm>
          <a:custGeom>
            <a:avLst/>
            <a:gdLst/>
            <a:ahLst/>
            <a:cxnLst/>
            <a:rect l="l" t="t" r="r" b="b"/>
            <a:pathLst>
              <a:path w="736600" h="812800" extrusionOk="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rgbClr val="F4C500"/>
          </a:solidFill>
          <a:ln>
            <a:noFill/>
          </a:ln>
        </p:spPr>
      </p:sp>
      <p:sp>
        <p:nvSpPr>
          <p:cNvPr id="70" name="Google Shape;70;p11"/>
          <p:cNvSpPr/>
          <p:nvPr/>
        </p:nvSpPr>
        <p:spPr>
          <a:xfrm>
            <a:off x="9595577" y="-477671"/>
            <a:ext cx="3588160" cy="3876426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/>
          <p:nvPr/>
        </p:nvSpPr>
        <p:spPr>
          <a:xfrm rot="10800000">
            <a:off x="14020038" y="7520394"/>
            <a:ext cx="1548057" cy="1547921"/>
          </a:xfrm>
          <a:custGeom>
            <a:avLst/>
            <a:gdLst/>
            <a:ahLst/>
            <a:cxnLst/>
            <a:rect l="l" t="t" r="r" b="b"/>
            <a:pathLst>
              <a:path w="14400530" h="14399261" extrusionOk="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EE6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/>
          </p:nvPr>
        </p:nvSpPr>
        <p:spPr>
          <a:xfrm>
            <a:off x="1660489" y="3049366"/>
            <a:ext cx="10286700" cy="2246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Machine Learning Midterm Project</a:t>
            </a:r>
          </a:p>
        </p:txBody>
      </p:sp>
      <p:sp>
        <p:nvSpPr>
          <p:cNvPr id="2" name="Google Shape;72;p11">
            <a:extLst>
              <a:ext uri="{FF2B5EF4-FFF2-40B4-BE49-F238E27FC236}">
                <a16:creationId xmlns:a16="http://schemas.microsoft.com/office/drawing/2014/main" id="{AE81AEB0-D5C9-ECCE-EFA7-40B7F30BD4AE}"/>
              </a:ext>
            </a:extLst>
          </p:cNvPr>
          <p:cNvSpPr txBox="1">
            <a:spLocks/>
          </p:cNvSpPr>
          <p:nvPr/>
        </p:nvSpPr>
        <p:spPr>
          <a:xfrm>
            <a:off x="6409450" y="6047654"/>
            <a:ext cx="10286700" cy="22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4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Ozge Usal</a:t>
            </a:r>
          </a:p>
        </p:txBody>
      </p:sp>
      <p:sp>
        <p:nvSpPr>
          <p:cNvPr id="3" name="Google Shape;72;p11">
            <a:extLst>
              <a:ext uri="{FF2B5EF4-FFF2-40B4-BE49-F238E27FC236}">
                <a16:creationId xmlns:a16="http://schemas.microsoft.com/office/drawing/2014/main" id="{5B798ECF-08A7-3E4C-BF17-225AA37A135B}"/>
              </a:ext>
            </a:extLst>
          </p:cNvPr>
          <p:cNvSpPr txBox="1">
            <a:spLocks/>
          </p:cNvSpPr>
          <p:nvPr/>
        </p:nvSpPr>
        <p:spPr>
          <a:xfrm>
            <a:off x="14944299" y="9080078"/>
            <a:ext cx="4102824" cy="186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None/>
              <a:defRPr sz="44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0" i="1" dirty="0">
                <a:solidFill>
                  <a:schemeClr val="bg2">
                    <a:lumMod val="75000"/>
                  </a:schemeClr>
                </a:solidFill>
              </a:rPr>
              <a:t>October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3200" b="0" i="1" dirty="0">
                <a:solidFill>
                  <a:schemeClr val="bg2">
                    <a:lumMod val="75000"/>
                  </a:schemeClr>
                </a:solidFill>
              </a:rPr>
              <a:t>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"/>
          <p:cNvSpPr/>
          <p:nvPr/>
        </p:nvSpPr>
        <p:spPr>
          <a:xfrm>
            <a:off x="9488079" y="0"/>
            <a:ext cx="8799921" cy="10287000"/>
          </a:xfrm>
          <a:custGeom>
            <a:avLst/>
            <a:gdLst/>
            <a:ahLst/>
            <a:cxnLst/>
            <a:rect l="l" t="t" r="r" b="b"/>
            <a:pathLst>
              <a:path w="611196" h="714481" extrusionOk="0">
                <a:moveTo>
                  <a:pt x="0" y="0"/>
                </a:moveTo>
                <a:lnTo>
                  <a:pt x="611196" y="0"/>
                </a:lnTo>
                <a:lnTo>
                  <a:pt x="611196" y="714481"/>
                </a:lnTo>
                <a:lnTo>
                  <a:pt x="0" y="714481"/>
                </a:ln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/>
          <a:lstStyle/>
          <a:p>
            <a:endParaRPr lang="en-CA" dirty="0"/>
          </a:p>
        </p:txBody>
      </p:sp>
      <p:sp>
        <p:nvSpPr>
          <p:cNvPr id="251" name="Google Shape;251;p18"/>
          <p:cNvSpPr txBox="1"/>
          <p:nvPr/>
        </p:nvSpPr>
        <p:spPr>
          <a:xfrm>
            <a:off x="502155" y="266775"/>
            <a:ext cx="8419034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tx1"/>
                </a:solidFill>
                <a:latin typeface="Fira Sans Medium"/>
                <a:sym typeface="Fira Sans Medium"/>
              </a:rPr>
              <a:t>DATA UNDERSTANDING (EDA)</a:t>
            </a:r>
            <a:endParaRPr lang="en-US" sz="4800" dirty="0">
              <a:solidFill>
                <a:schemeClr val="tx1"/>
              </a:solidFill>
            </a:endParaRPr>
          </a:p>
        </p:txBody>
      </p:sp>
      <p:grpSp>
        <p:nvGrpSpPr>
          <p:cNvPr id="253" name="Google Shape;253;p18"/>
          <p:cNvGrpSpPr/>
          <p:nvPr/>
        </p:nvGrpSpPr>
        <p:grpSpPr>
          <a:xfrm>
            <a:off x="13888039" y="9057400"/>
            <a:ext cx="3989062" cy="959486"/>
            <a:chOff x="0" y="-40383"/>
            <a:chExt cx="5318750" cy="1279314"/>
          </a:xfrm>
        </p:grpSpPr>
        <p:grpSp>
          <p:nvGrpSpPr>
            <p:cNvPr id="254" name="Google Shape;254;p18"/>
            <p:cNvGrpSpPr/>
            <p:nvPr/>
          </p:nvGrpSpPr>
          <p:grpSpPr>
            <a:xfrm>
              <a:off x="0" y="16561"/>
              <a:ext cx="993176" cy="1222370"/>
              <a:chOff x="0" y="0"/>
              <a:chExt cx="660400" cy="812800"/>
            </a:xfrm>
          </p:grpSpPr>
          <p:sp>
            <p:nvSpPr>
              <p:cNvPr id="255" name="Google Shape;255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4BB8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8"/>
              <p:cNvSpPr txBox="1"/>
              <p:nvPr/>
            </p:nvSpPr>
            <p:spPr>
              <a:xfrm>
                <a:off x="0" y="88900"/>
                <a:ext cx="660300" cy="72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" name="Google Shape;257;p18"/>
            <p:cNvGrpSpPr/>
            <p:nvPr/>
          </p:nvGrpSpPr>
          <p:grpSpPr>
            <a:xfrm>
              <a:off x="2722201" y="-40383"/>
              <a:ext cx="1100922" cy="1271755"/>
              <a:chOff x="0" y="-38100"/>
              <a:chExt cx="736600" cy="850900"/>
            </a:xfrm>
          </p:grpSpPr>
          <p:sp>
            <p:nvSpPr>
              <p:cNvPr id="258" name="Google Shape;258;p18"/>
              <p:cNvSpPr/>
              <p:nvPr/>
            </p:nvSpPr>
            <p:spPr>
              <a:xfrm>
                <a:off x="0" y="0"/>
                <a:ext cx="7366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36600" h="812800" extrusionOk="0">
                    <a:moveTo>
                      <a:pt x="736600" y="0"/>
                    </a:moveTo>
                    <a:lnTo>
                      <a:pt x="736600" y="812800"/>
                    </a:lnTo>
                    <a:lnTo>
                      <a:pt x="368300" y="685800"/>
                    </a:lnTo>
                    <a:lnTo>
                      <a:pt x="0" y="812800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F4C500"/>
              </a:solidFill>
              <a:ln>
                <a:noFill/>
              </a:ln>
            </p:spPr>
          </p:sp>
          <p:sp>
            <p:nvSpPr>
              <p:cNvPr id="259" name="Google Shape;259;p18"/>
              <p:cNvSpPr txBox="1"/>
              <p:nvPr/>
            </p:nvSpPr>
            <p:spPr>
              <a:xfrm>
                <a:off x="0" y="-38100"/>
                <a:ext cx="736500" cy="72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" name="Google Shape;260;p18"/>
            <p:cNvGrpSpPr/>
            <p:nvPr/>
          </p:nvGrpSpPr>
          <p:grpSpPr>
            <a:xfrm>
              <a:off x="1252993" y="16561"/>
              <a:ext cx="1209390" cy="1214811"/>
              <a:chOff x="1813" y="0"/>
              <a:chExt cx="809173" cy="812800"/>
            </a:xfrm>
          </p:grpSpPr>
          <p:sp>
            <p:nvSpPr>
              <p:cNvPr id="261" name="Google Shape;26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6A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3" name="Google Shape;263;p18"/>
            <p:cNvSpPr/>
            <p:nvPr/>
          </p:nvSpPr>
          <p:spPr>
            <a:xfrm rot="10800000">
              <a:off x="4094705" y="7409"/>
              <a:ext cx="1224045" cy="1223937"/>
            </a:xfrm>
            <a:custGeom>
              <a:avLst/>
              <a:gdLst/>
              <a:ahLst/>
              <a:cxnLst/>
              <a:rect l="l" t="t" r="r" b="b"/>
              <a:pathLst>
                <a:path w="14400530" h="14399261" extrusionOk="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18"/>
          <p:cNvSpPr/>
          <p:nvPr/>
        </p:nvSpPr>
        <p:spPr>
          <a:xfrm>
            <a:off x="9223965" y="1118982"/>
            <a:ext cx="528228" cy="530596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3615B2-9DC3-3F18-2C5F-53ACD33E08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37" r="1812"/>
          <a:stretch/>
        </p:blipFill>
        <p:spPr>
          <a:xfrm>
            <a:off x="258478" y="2458038"/>
            <a:ext cx="6753808" cy="17582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E9A810-9B93-8235-48CF-68E902C5F6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72"/>
          <a:stretch/>
        </p:blipFill>
        <p:spPr>
          <a:xfrm>
            <a:off x="323795" y="1251607"/>
            <a:ext cx="6482900" cy="1107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F28576-CD76-78E4-EEB9-244B75C2F1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22" t="13697" b="1635"/>
          <a:stretch/>
        </p:blipFill>
        <p:spPr>
          <a:xfrm>
            <a:off x="71615" y="4587384"/>
            <a:ext cx="9416464" cy="5021249"/>
          </a:xfrm>
          <a:prstGeom prst="rect">
            <a:avLst/>
          </a:prstGeom>
        </p:spPr>
      </p:pic>
      <p:sp>
        <p:nvSpPr>
          <p:cNvPr id="7" name="Google Shape;285;p19">
            <a:extLst>
              <a:ext uri="{FF2B5EF4-FFF2-40B4-BE49-F238E27FC236}">
                <a16:creationId xmlns:a16="http://schemas.microsoft.com/office/drawing/2014/main" id="{A17F1ECE-F5D3-D841-DF68-516EE2B5377D}"/>
              </a:ext>
            </a:extLst>
          </p:cNvPr>
          <p:cNvSpPr/>
          <p:nvPr/>
        </p:nvSpPr>
        <p:spPr>
          <a:xfrm>
            <a:off x="10023974" y="2103749"/>
            <a:ext cx="7779809" cy="3873970"/>
          </a:xfrm>
          <a:custGeom>
            <a:avLst/>
            <a:gdLst/>
            <a:ahLst/>
            <a:cxnLst/>
            <a:rect l="l" t="t" r="r" b="b"/>
            <a:pathLst>
              <a:path w="664661" h="357240" extrusionOk="0">
                <a:moveTo>
                  <a:pt x="0" y="0"/>
                </a:moveTo>
                <a:lnTo>
                  <a:pt x="664661" y="0"/>
                </a:lnTo>
                <a:lnTo>
                  <a:pt x="664661" y="357240"/>
                </a:lnTo>
                <a:lnTo>
                  <a:pt x="0" y="357240"/>
                </a:lnTo>
                <a:close/>
              </a:path>
            </a:pathLst>
          </a:custGeom>
          <a:solidFill>
            <a:srgbClr val="A16AE8"/>
          </a:solidFill>
          <a:ln>
            <a:noFill/>
          </a:ln>
        </p:spPr>
      </p:sp>
      <p:sp>
        <p:nvSpPr>
          <p:cNvPr id="4" name="Google Shape;267;p18">
            <a:extLst>
              <a:ext uri="{FF2B5EF4-FFF2-40B4-BE49-F238E27FC236}">
                <a16:creationId xmlns:a16="http://schemas.microsoft.com/office/drawing/2014/main" id="{78EE4868-7A14-B03B-3704-8C79DFA55EB1}"/>
              </a:ext>
            </a:extLst>
          </p:cNvPr>
          <p:cNvSpPr txBox="1"/>
          <p:nvPr/>
        </p:nvSpPr>
        <p:spPr>
          <a:xfrm>
            <a:off x="10129523" y="2185602"/>
            <a:ext cx="7674260" cy="4061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 dirty="0" err="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df.shape</a:t>
            </a:r>
            <a:r>
              <a:rPr lang="en-US" sz="2499" b="1" i="0" u="none" strike="noStrike" cap="non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Wingdings" panose="05000000000000000000" pitchFamily="2" charset="2"/>
              </a:rPr>
              <a:t></a:t>
            </a:r>
            <a:r>
              <a:rPr lang="en-US" sz="2499" b="1" i="0" u="none" strike="noStrike" cap="non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  </a:t>
            </a:r>
            <a:r>
              <a:rPr lang="en-US" sz="2499" b="0" i="0" u="none" strike="noStrike" cap="non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to learn size of the data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dirty="0" err="1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df.columns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 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Wingdings" panose="05000000000000000000" pitchFamily="2" charset="2"/>
              </a:rPr>
              <a:t>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 </a:t>
            </a:r>
            <a:r>
              <a:rPr lang="en-US" sz="2499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to learn name of columns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dirty="0" err="1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df.head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() 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Wingdings" panose="05000000000000000000" pitchFamily="2" charset="2"/>
              </a:rPr>
              <a:t>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 </a:t>
            </a:r>
            <a:r>
              <a:rPr lang="en-US" sz="2499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to preview of the data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dirty="0" err="1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df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. Info() 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Wingdings" panose="05000000000000000000" pitchFamily="2" charset="2"/>
              </a:rPr>
              <a:t>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 </a:t>
            </a:r>
            <a:r>
              <a:rPr lang="en-US" sz="2499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to check null values and data types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dirty="0" err="1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sns.heatmap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(</a:t>
            </a:r>
            <a:r>
              <a:rPr lang="en-US" sz="2499" b="1" dirty="0" err="1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df.corr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(), </a:t>
            </a:r>
            <a:r>
              <a:rPr lang="en-US" sz="2499" b="1" dirty="0" err="1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annot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=</a:t>
            </a:r>
            <a:r>
              <a:rPr lang="en-US" sz="2499" b="1" dirty="0" err="1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True,cmap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='</a:t>
            </a:r>
            <a:r>
              <a:rPr lang="en-US" sz="2499" b="1" dirty="0" err="1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YlGnBu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’) 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Wingdings" panose="05000000000000000000" pitchFamily="2" charset="2"/>
              </a:rPr>
              <a:t></a:t>
            </a:r>
            <a:endParaRPr lang="en-US" sz="2499" b="1" dirty="0">
              <a:solidFill>
                <a:srgbClr val="FFFFFF"/>
              </a:solidFill>
              <a:latin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to visualize the correlation between columns as a heatmap</a:t>
            </a:r>
          </a:p>
          <a:p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Histograms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Wingdings" panose="05000000000000000000" pitchFamily="2" charset="2"/>
              </a:rPr>
              <a:t> 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  </a:t>
            </a:r>
            <a:r>
              <a:rPr lang="en-US" sz="2499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to visualize the density of columns as histograms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99" dirty="0">
              <a:solidFill>
                <a:srgbClr val="FFFFFF"/>
              </a:solidFill>
              <a:latin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972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B8BE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/>
          <p:nvPr/>
        </p:nvSpPr>
        <p:spPr>
          <a:xfrm>
            <a:off x="796398" y="261350"/>
            <a:ext cx="1433512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Fira Sans Medium"/>
                <a:sym typeface="Fira Sans Medium"/>
              </a:rPr>
              <a:t>DATA UNDERSTANDING (EDA)</a:t>
            </a:r>
            <a:endParaRPr lang="en-US" sz="6000" dirty="0"/>
          </a:p>
        </p:txBody>
      </p:sp>
      <p:grpSp>
        <p:nvGrpSpPr>
          <p:cNvPr id="235" name="Google Shape;235;p17"/>
          <p:cNvGrpSpPr/>
          <p:nvPr/>
        </p:nvGrpSpPr>
        <p:grpSpPr>
          <a:xfrm>
            <a:off x="16425984" y="4792749"/>
            <a:ext cx="1437444" cy="1769162"/>
            <a:chOff x="0" y="0"/>
            <a:chExt cx="660400" cy="812800"/>
          </a:xfrm>
        </p:grpSpPr>
        <p:sp>
          <p:nvSpPr>
            <p:cNvPr id="236" name="Google Shape;236;p17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4C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7"/>
            <p:cNvSpPr txBox="1"/>
            <p:nvPr/>
          </p:nvSpPr>
          <p:spPr>
            <a:xfrm>
              <a:off x="0" y="60325"/>
              <a:ext cx="6604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17"/>
          <p:cNvGrpSpPr/>
          <p:nvPr/>
        </p:nvGrpSpPr>
        <p:grpSpPr>
          <a:xfrm>
            <a:off x="16425984" y="6800699"/>
            <a:ext cx="1437444" cy="1716258"/>
            <a:chOff x="0" y="-66675"/>
            <a:chExt cx="736600" cy="879475"/>
          </a:xfrm>
        </p:grpSpPr>
        <p:sp>
          <p:nvSpPr>
            <p:cNvPr id="239" name="Google Shape;239;p17"/>
            <p:cNvSpPr/>
            <p:nvPr/>
          </p:nvSpPr>
          <p:spPr>
            <a:xfrm>
              <a:off x="0" y="0"/>
              <a:ext cx="736600" cy="812800"/>
            </a:xfrm>
            <a:custGeom>
              <a:avLst/>
              <a:gdLst/>
              <a:ahLst/>
              <a:cxnLst/>
              <a:rect l="l" t="t" r="r" b="b"/>
              <a:pathLst>
                <a:path w="736600" h="812800" extrusionOk="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</p:sp>
        <p:sp>
          <p:nvSpPr>
            <p:cNvPr id="240" name="Google Shape;240;p17"/>
            <p:cNvSpPr txBox="1"/>
            <p:nvPr/>
          </p:nvSpPr>
          <p:spPr>
            <a:xfrm>
              <a:off x="0" y="-66675"/>
              <a:ext cx="7366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3" name="Google Shape;243;p17"/>
          <p:cNvGrpSpPr/>
          <p:nvPr/>
        </p:nvGrpSpPr>
        <p:grpSpPr>
          <a:xfrm>
            <a:off x="16269513" y="2604331"/>
            <a:ext cx="1750403" cy="1758249"/>
            <a:chOff x="1813" y="0"/>
            <a:chExt cx="809173" cy="812800"/>
          </a:xfrm>
        </p:grpSpPr>
        <p:sp>
          <p:nvSpPr>
            <p:cNvPr id="244" name="Google Shape;244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16A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 txBox="1"/>
            <p:nvPr/>
          </p:nvSpPr>
          <p:spPr>
            <a:xfrm>
              <a:off x="76200" y="9525"/>
              <a:ext cx="660300" cy="72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38B3FC1-69B3-322C-DB2C-F244441F3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890" y="2809474"/>
            <a:ext cx="8875916" cy="56228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376AC5-2DAF-CAFD-A171-2ED8DD800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45" y="2329720"/>
            <a:ext cx="6687892" cy="61026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"/>
          <p:cNvSpPr/>
          <p:nvPr/>
        </p:nvSpPr>
        <p:spPr>
          <a:xfrm>
            <a:off x="9488079" y="0"/>
            <a:ext cx="8799921" cy="10287000"/>
          </a:xfrm>
          <a:custGeom>
            <a:avLst/>
            <a:gdLst/>
            <a:ahLst/>
            <a:cxnLst/>
            <a:rect l="l" t="t" r="r" b="b"/>
            <a:pathLst>
              <a:path w="611196" h="714481" extrusionOk="0">
                <a:moveTo>
                  <a:pt x="0" y="0"/>
                </a:moveTo>
                <a:lnTo>
                  <a:pt x="611196" y="0"/>
                </a:lnTo>
                <a:lnTo>
                  <a:pt x="611196" y="714481"/>
                </a:lnTo>
                <a:lnTo>
                  <a:pt x="0" y="714481"/>
                </a:lnTo>
                <a:close/>
              </a:path>
            </a:pathLst>
          </a:custGeom>
          <a:solidFill>
            <a:srgbClr val="4BB8BE"/>
          </a:solidFill>
          <a:ln>
            <a:noFill/>
          </a:ln>
        </p:spPr>
      </p:sp>
      <p:sp>
        <p:nvSpPr>
          <p:cNvPr id="251" name="Google Shape;251;p18"/>
          <p:cNvSpPr txBox="1"/>
          <p:nvPr/>
        </p:nvSpPr>
        <p:spPr>
          <a:xfrm>
            <a:off x="346467" y="443293"/>
            <a:ext cx="71271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DATA PREPARATION</a:t>
            </a:r>
            <a:endParaRPr lang="en-US" sz="4800" dirty="0">
              <a:solidFill>
                <a:schemeClr val="tx1"/>
              </a:solidFill>
            </a:endParaRPr>
          </a:p>
        </p:txBody>
      </p:sp>
      <p:grpSp>
        <p:nvGrpSpPr>
          <p:cNvPr id="253" name="Google Shape;253;p18"/>
          <p:cNvGrpSpPr/>
          <p:nvPr/>
        </p:nvGrpSpPr>
        <p:grpSpPr>
          <a:xfrm>
            <a:off x="13888039" y="8959497"/>
            <a:ext cx="3989062" cy="959486"/>
            <a:chOff x="0" y="-40383"/>
            <a:chExt cx="5318750" cy="1279314"/>
          </a:xfrm>
        </p:grpSpPr>
        <p:grpSp>
          <p:nvGrpSpPr>
            <p:cNvPr id="254" name="Google Shape;254;p18"/>
            <p:cNvGrpSpPr/>
            <p:nvPr/>
          </p:nvGrpSpPr>
          <p:grpSpPr>
            <a:xfrm>
              <a:off x="0" y="16561"/>
              <a:ext cx="993176" cy="1222370"/>
              <a:chOff x="0" y="0"/>
              <a:chExt cx="660400" cy="812800"/>
            </a:xfrm>
          </p:grpSpPr>
          <p:sp>
            <p:nvSpPr>
              <p:cNvPr id="255" name="Google Shape;255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4BB8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8"/>
              <p:cNvSpPr txBox="1"/>
              <p:nvPr/>
            </p:nvSpPr>
            <p:spPr>
              <a:xfrm>
                <a:off x="0" y="88900"/>
                <a:ext cx="660300" cy="72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" name="Google Shape;257;p18"/>
            <p:cNvGrpSpPr/>
            <p:nvPr/>
          </p:nvGrpSpPr>
          <p:grpSpPr>
            <a:xfrm>
              <a:off x="2722201" y="-40383"/>
              <a:ext cx="1100922" cy="1271755"/>
              <a:chOff x="0" y="-38100"/>
              <a:chExt cx="736600" cy="850900"/>
            </a:xfrm>
          </p:grpSpPr>
          <p:sp>
            <p:nvSpPr>
              <p:cNvPr id="258" name="Google Shape;258;p18"/>
              <p:cNvSpPr/>
              <p:nvPr/>
            </p:nvSpPr>
            <p:spPr>
              <a:xfrm>
                <a:off x="0" y="0"/>
                <a:ext cx="7366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36600" h="812800" extrusionOk="0">
                    <a:moveTo>
                      <a:pt x="736600" y="0"/>
                    </a:moveTo>
                    <a:lnTo>
                      <a:pt x="736600" y="812800"/>
                    </a:lnTo>
                    <a:lnTo>
                      <a:pt x="368300" y="685800"/>
                    </a:lnTo>
                    <a:lnTo>
                      <a:pt x="0" y="812800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F4C500"/>
              </a:solidFill>
              <a:ln>
                <a:noFill/>
              </a:ln>
            </p:spPr>
          </p:sp>
          <p:sp>
            <p:nvSpPr>
              <p:cNvPr id="259" name="Google Shape;259;p18"/>
              <p:cNvSpPr txBox="1"/>
              <p:nvPr/>
            </p:nvSpPr>
            <p:spPr>
              <a:xfrm>
                <a:off x="0" y="-38100"/>
                <a:ext cx="736500" cy="72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" name="Google Shape;260;p18"/>
            <p:cNvGrpSpPr/>
            <p:nvPr/>
          </p:nvGrpSpPr>
          <p:grpSpPr>
            <a:xfrm>
              <a:off x="1252993" y="16561"/>
              <a:ext cx="1209390" cy="1214811"/>
              <a:chOff x="1813" y="0"/>
              <a:chExt cx="809173" cy="812800"/>
            </a:xfrm>
          </p:grpSpPr>
          <p:sp>
            <p:nvSpPr>
              <p:cNvPr id="261" name="Google Shape;26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6A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3" name="Google Shape;263;p18"/>
            <p:cNvSpPr/>
            <p:nvPr/>
          </p:nvSpPr>
          <p:spPr>
            <a:xfrm rot="10800000">
              <a:off x="4094705" y="7409"/>
              <a:ext cx="1224045" cy="1223937"/>
            </a:xfrm>
            <a:custGeom>
              <a:avLst/>
              <a:gdLst/>
              <a:ahLst/>
              <a:cxnLst/>
              <a:rect l="l" t="t" r="r" b="b"/>
              <a:pathLst>
                <a:path w="14400530" h="14399261" extrusionOk="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1662E36-98EE-2736-1738-449DC708B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00" y="4379630"/>
            <a:ext cx="6601657" cy="30194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FC3075-AE83-6308-46B1-CF4C6C6D2B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212" t="-1276" r="2809" b="1276"/>
          <a:stretch/>
        </p:blipFill>
        <p:spPr>
          <a:xfrm>
            <a:off x="-130949" y="7379859"/>
            <a:ext cx="9595822" cy="28832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16C4A1-2F84-4042-2EC9-D23124084D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6337"/>
          <a:stretch/>
        </p:blipFill>
        <p:spPr>
          <a:xfrm>
            <a:off x="6764375" y="5398735"/>
            <a:ext cx="2520136" cy="21060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38F8C7A-C912-BF66-6FD7-E4CFFE98C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08" r="-200"/>
          <a:stretch/>
        </p:blipFill>
        <p:spPr>
          <a:xfrm>
            <a:off x="6733" y="1668667"/>
            <a:ext cx="9500678" cy="2698048"/>
          </a:xfrm>
          <a:prstGeom prst="rect">
            <a:avLst/>
          </a:prstGeom>
        </p:spPr>
      </p:pic>
      <p:sp>
        <p:nvSpPr>
          <p:cNvPr id="273" name="Google Shape;273;p18"/>
          <p:cNvSpPr/>
          <p:nvPr/>
        </p:nvSpPr>
        <p:spPr>
          <a:xfrm>
            <a:off x="9243297" y="3360025"/>
            <a:ext cx="528228" cy="530596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5C5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83;p19">
            <a:extLst>
              <a:ext uri="{FF2B5EF4-FFF2-40B4-BE49-F238E27FC236}">
                <a16:creationId xmlns:a16="http://schemas.microsoft.com/office/drawing/2014/main" id="{E9E11D06-A6D0-B02C-35FA-A48567C90471}"/>
              </a:ext>
            </a:extLst>
          </p:cNvPr>
          <p:cNvSpPr/>
          <p:nvPr/>
        </p:nvSpPr>
        <p:spPr>
          <a:xfrm>
            <a:off x="9830401" y="1063109"/>
            <a:ext cx="8134609" cy="7846251"/>
          </a:xfrm>
          <a:custGeom>
            <a:avLst/>
            <a:gdLst/>
            <a:ahLst/>
            <a:cxnLst/>
            <a:rect l="l" t="t" r="r" b="b"/>
            <a:pathLst>
              <a:path w="664661" h="357240" extrusionOk="0">
                <a:moveTo>
                  <a:pt x="0" y="0"/>
                </a:moveTo>
                <a:lnTo>
                  <a:pt x="664661" y="0"/>
                </a:lnTo>
                <a:lnTo>
                  <a:pt x="664661" y="357240"/>
                </a:lnTo>
                <a:lnTo>
                  <a:pt x="0" y="357240"/>
                </a:lnTo>
                <a:close/>
              </a:path>
            </a:pathLst>
          </a:custGeom>
          <a:solidFill>
            <a:srgbClr val="F4C500"/>
          </a:solidFill>
          <a:ln>
            <a:noFill/>
          </a:ln>
        </p:spPr>
      </p:sp>
      <p:sp>
        <p:nvSpPr>
          <p:cNvPr id="6" name="Google Shape;267;p18">
            <a:extLst>
              <a:ext uri="{FF2B5EF4-FFF2-40B4-BE49-F238E27FC236}">
                <a16:creationId xmlns:a16="http://schemas.microsoft.com/office/drawing/2014/main" id="{5DA29501-0AE0-9F5D-1B2B-5B8C771088E3}"/>
              </a:ext>
            </a:extLst>
          </p:cNvPr>
          <p:cNvSpPr txBox="1"/>
          <p:nvPr/>
        </p:nvSpPr>
        <p:spPr>
          <a:xfrm>
            <a:off x="10094515" y="1377640"/>
            <a:ext cx="7674260" cy="784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 dirty="0" err="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df.columns</a:t>
            </a:r>
            <a:r>
              <a:rPr lang="en-US" sz="2499" b="1" i="0" u="none" strike="noStrike" cap="non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 = […] 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Wingdings" panose="05000000000000000000" pitchFamily="2" charset="2"/>
              </a:rPr>
              <a:t></a:t>
            </a:r>
            <a:r>
              <a:rPr lang="en-US" sz="2499" b="1" i="0" u="none" strike="noStrike" cap="non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  </a:t>
            </a:r>
            <a:r>
              <a:rPr lang="en-US" sz="2499" b="0" i="0" u="none" strike="noStrike" cap="non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to rename </a:t>
            </a:r>
            <a:r>
              <a:rPr lang="en-US" sz="2499" b="0" i="0" u="none" strike="noStrike" cap="none" dirty="0" err="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colums</a:t>
            </a:r>
            <a:endParaRPr lang="en-US" sz="2499" b="0" i="0" u="none" strike="noStrike" cap="none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99" b="0" i="0" u="none" strike="noStrike" cap="none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X=</a:t>
            </a:r>
            <a:r>
              <a:rPr lang="en-US" sz="2499" b="1" dirty="0" err="1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df.drop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('house price of unit area', axis=1) 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Wingdings" panose="05000000000000000000" pitchFamily="2" charset="2"/>
              </a:rPr>
              <a:t>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 </a:t>
            </a:r>
            <a:r>
              <a:rPr lang="en-US" sz="2499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to define X parameter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99" dirty="0">
              <a:solidFill>
                <a:srgbClr val="FFFFFF"/>
              </a:solidFill>
              <a:latin typeface="Assistant"/>
              <a:cs typeface="Assistant"/>
              <a:sym typeface="Assistant"/>
            </a:endParaRPr>
          </a:p>
          <a:p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y=</a:t>
            </a:r>
            <a:r>
              <a:rPr lang="en-US" sz="2499" b="1" dirty="0" err="1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df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['house price of unit area']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Wingdings" panose="05000000000000000000" pitchFamily="2" charset="2"/>
              </a:rPr>
              <a:t>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 </a:t>
            </a:r>
            <a:r>
              <a:rPr lang="en-US" sz="2499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to define y parameter</a:t>
            </a:r>
          </a:p>
          <a:p>
            <a:endParaRPr lang="en-US" sz="2499" dirty="0">
              <a:solidFill>
                <a:srgbClr val="FFFFFF"/>
              </a:solidFill>
              <a:latin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dirty="0" err="1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polynomial_converter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= </a:t>
            </a:r>
            <a:r>
              <a:rPr lang="en-US" sz="2499" b="1" dirty="0" err="1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PolynomialFeatures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(degree=2, </a:t>
            </a:r>
            <a:r>
              <a:rPr lang="en-US" sz="2499" b="1" dirty="0" err="1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include_bias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=False)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dirty="0" err="1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poly_features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=</a:t>
            </a:r>
            <a:r>
              <a:rPr lang="en-US" sz="2499" b="1" dirty="0" err="1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polynomial_converter.fit_transform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(X)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Wingdings" panose="05000000000000000000" pitchFamily="2" charset="2"/>
              </a:rPr>
              <a:t>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ssistant" pitchFamily="2" charset="-79"/>
                <a:cs typeface="Assistant" pitchFamily="2" charset="-79"/>
              </a:rPr>
              <a:t>perform a polynomial features transform of the dataset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dirty="0">
              <a:solidFill>
                <a:schemeClr val="bg1"/>
              </a:solidFill>
              <a:effectLst/>
              <a:latin typeface="Assistant" pitchFamily="2" charset="-79"/>
              <a:cs typeface="Assistant" pitchFamily="2" charset="-79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bg1"/>
                </a:solidFill>
                <a:latin typeface="Assistant" pitchFamily="2" charset="-79"/>
                <a:cs typeface="Assistant" pitchFamily="2" charset="-79"/>
                <a:sym typeface="Assistant"/>
              </a:rPr>
              <a:t>train_test_split</a:t>
            </a:r>
            <a:r>
              <a:rPr lang="en-US" sz="2400" b="1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  <a:sym typeface="Assistant"/>
              </a:rPr>
              <a:t>( X, y, </a:t>
            </a:r>
            <a:r>
              <a:rPr lang="en-US" sz="2400" b="1" dirty="0" err="1">
                <a:solidFill>
                  <a:schemeClr val="bg1"/>
                </a:solidFill>
                <a:latin typeface="Assistant" pitchFamily="2" charset="-79"/>
                <a:cs typeface="Assistant" pitchFamily="2" charset="-79"/>
                <a:sym typeface="Assistant"/>
              </a:rPr>
              <a:t>test_size</a:t>
            </a:r>
            <a:r>
              <a:rPr lang="en-US" sz="2400" b="1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  <a:sym typeface="Assistant"/>
              </a:rPr>
              <a:t>=0.3, </a:t>
            </a:r>
            <a:r>
              <a:rPr lang="en-US" sz="2400" b="1" dirty="0" err="1">
                <a:solidFill>
                  <a:schemeClr val="bg1"/>
                </a:solidFill>
                <a:latin typeface="Assistant" pitchFamily="2" charset="-79"/>
                <a:cs typeface="Assistant" pitchFamily="2" charset="-79"/>
                <a:sym typeface="Assistant"/>
              </a:rPr>
              <a:t>random_state</a:t>
            </a:r>
            <a:r>
              <a:rPr lang="en-US" sz="2400" b="1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  <a:sym typeface="Assistant"/>
              </a:rPr>
              <a:t>=101)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Wingdings" panose="05000000000000000000" pitchFamily="2" charset="2"/>
              </a:rPr>
              <a:t></a:t>
            </a:r>
            <a:endParaRPr lang="en-US" sz="2499" b="1" dirty="0">
              <a:solidFill>
                <a:srgbClr val="FFFFFF"/>
              </a:solidFill>
              <a:latin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split data as test and train (30% test, 70% train)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99" dirty="0">
              <a:solidFill>
                <a:srgbClr val="FFFFFF"/>
              </a:solidFill>
              <a:latin typeface="Assistant"/>
              <a:cs typeface="Assistant"/>
              <a:sym typeface="Assistant"/>
            </a:endParaRPr>
          </a:p>
          <a:p>
            <a:r>
              <a:rPr lang="en-US" sz="2499" b="1" dirty="0" err="1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StandardScaler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()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Wingdings" panose="05000000000000000000" pitchFamily="2" charset="2"/>
              </a:rPr>
              <a:t> 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  </a:t>
            </a:r>
            <a:r>
              <a:rPr lang="en-US" sz="2499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to make all coefficients in same scale.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ssistant" pitchFamily="2" charset="-79"/>
                <a:cs typeface="Assistant" pitchFamily="2" charset="-79"/>
              </a:rPr>
              <a:t>features are rescaled to standard distribution with 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ssistant" pitchFamily="2" charset="-79"/>
                <a:cs typeface="Assistant" pitchFamily="2" charset="-79"/>
              </a:rPr>
              <a:t>Mean=0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ssistant" pitchFamily="2" charset="-79"/>
                <a:cs typeface="Assistant" pitchFamily="2" charset="-79"/>
              </a:rPr>
              <a:t>,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Assistant" pitchFamily="2" charset="-79"/>
                <a:cs typeface="Assistant" pitchFamily="2" charset="-79"/>
              </a:rPr>
              <a:t>std=1</a:t>
            </a:r>
            <a:r>
              <a:rPr lang="en-US" sz="3600" b="0" i="0" dirty="0">
                <a:solidFill>
                  <a:schemeClr val="bg1"/>
                </a:solidFill>
                <a:effectLst/>
                <a:latin typeface="Inter"/>
              </a:rPr>
              <a:t>.</a:t>
            </a:r>
            <a:endParaRPr lang="en-US" sz="2499" dirty="0">
              <a:solidFill>
                <a:schemeClr val="bg1"/>
              </a:solidFill>
              <a:latin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99" dirty="0">
              <a:solidFill>
                <a:srgbClr val="FFFFFF"/>
              </a:solidFill>
              <a:latin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6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"/>
          <p:cNvSpPr/>
          <p:nvPr/>
        </p:nvSpPr>
        <p:spPr>
          <a:xfrm>
            <a:off x="9488079" y="0"/>
            <a:ext cx="8799921" cy="10287000"/>
          </a:xfrm>
          <a:custGeom>
            <a:avLst/>
            <a:gdLst/>
            <a:ahLst/>
            <a:cxnLst/>
            <a:rect l="l" t="t" r="r" b="b"/>
            <a:pathLst>
              <a:path w="611196" h="714481" extrusionOk="0">
                <a:moveTo>
                  <a:pt x="0" y="0"/>
                </a:moveTo>
                <a:lnTo>
                  <a:pt x="611196" y="0"/>
                </a:lnTo>
                <a:lnTo>
                  <a:pt x="611196" y="714481"/>
                </a:lnTo>
                <a:lnTo>
                  <a:pt x="0" y="714481"/>
                </a:lnTo>
                <a:close/>
              </a:path>
            </a:pathLst>
          </a:custGeom>
          <a:solidFill>
            <a:srgbClr val="4BB8BE"/>
          </a:solidFill>
          <a:ln>
            <a:noFill/>
          </a:ln>
        </p:spPr>
      </p:sp>
      <p:sp>
        <p:nvSpPr>
          <p:cNvPr id="251" name="Google Shape;251;p18"/>
          <p:cNvSpPr txBox="1"/>
          <p:nvPr/>
        </p:nvSpPr>
        <p:spPr>
          <a:xfrm>
            <a:off x="609773" y="380318"/>
            <a:ext cx="71271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MODELLING</a:t>
            </a:r>
            <a:endParaRPr sz="4800" dirty="0">
              <a:solidFill>
                <a:schemeClr val="tx1"/>
              </a:solidFill>
            </a:endParaRPr>
          </a:p>
        </p:txBody>
      </p:sp>
      <p:grpSp>
        <p:nvGrpSpPr>
          <p:cNvPr id="253" name="Google Shape;253;p18"/>
          <p:cNvGrpSpPr/>
          <p:nvPr/>
        </p:nvGrpSpPr>
        <p:grpSpPr>
          <a:xfrm>
            <a:off x="13888039" y="8918553"/>
            <a:ext cx="3989062" cy="959486"/>
            <a:chOff x="0" y="-40383"/>
            <a:chExt cx="5318750" cy="1279314"/>
          </a:xfrm>
        </p:grpSpPr>
        <p:grpSp>
          <p:nvGrpSpPr>
            <p:cNvPr id="254" name="Google Shape;254;p18"/>
            <p:cNvGrpSpPr/>
            <p:nvPr/>
          </p:nvGrpSpPr>
          <p:grpSpPr>
            <a:xfrm>
              <a:off x="0" y="16561"/>
              <a:ext cx="993176" cy="1222370"/>
              <a:chOff x="0" y="0"/>
              <a:chExt cx="660400" cy="812800"/>
            </a:xfrm>
          </p:grpSpPr>
          <p:sp>
            <p:nvSpPr>
              <p:cNvPr id="255" name="Google Shape;255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4BB8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8"/>
              <p:cNvSpPr txBox="1"/>
              <p:nvPr/>
            </p:nvSpPr>
            <p:spPr>
              <a:xfrm>
                <a:off x="0" y="88900"/>
                <a:ext cx="660300" cy="72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" name="Google Shape;257;p18"/>
            <p:cNvGrpSpPr/>
            <p:nvPr/>
          </p:nvGrpSpPr>
          <p:grpSpPr>
            <a:xfrm>
              <a:off x="2722201" y="-40383"/>
              <a:ext cx="1100922" cy="1271755"/>
              <a:chOff x="0" y="-38100"/>
              <a:chExt cx="736600" cy="850900"/>
            </a:xfrm>
          </p:grpSpPr>
          <p:sp>
            <p:nvSpPr>
              <p:cNvPr id="258" name="Google Shape;258;p18"/>
              <p:cNvSpPr/>
              <p:nvPr/>
            </p:nvSpPr>
            <p:spPr>
              <a:xfrm>
                <a:off x="0" y="0"/>
                <a:ext cx="7366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36600" h="812800" extrusionOk="0">
                    <a:moveTo>
                      <a:pt x="736600" y="0"/>
                    </a:moveTo>
                    <a:lnTo>
                      <a:pt x="736600" y="812800"/>
                    </a:lnTo>
                    <a:lnTo>
                      <a:pt x="368300" y="685800"/>
                    </a:lnTo>
                    <a:lnTo>
                      <a:pt x="0" y="812800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F4C500"/>
              </a:solidFill>
              <a:ln>
                <a:noFill/>
              </a:ln>
            </p:spPr>
          </p:sp>
          <p:sp>
            <p:nvSpPr>
              <p:cNvPr id="259" name="Google Shape;259;p18"/>
              <p:cNvSpPr txBox="1"/>
              <p:nvPr/>
            </p:nvSpPr>
            <p:spPr>
              <a:xfrm>
                <a:off x="0" y="-38100"/>
                <a:ext cx="736500" cy="72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" name="Google Shape;260;p18"/>
            <p:cNvGrpSpPr/>
            <p:nvPr/>
          </p:nvGrpSpPr>
          <p:grpSpPr>
            <a:xfrm>
              <a:off x="1252993" y="16561"/>
              <a:ext cx="1209390" cy="1214811"/>
              <a:chOff x="1813" y="0"/>
              <a:chExt cx="809173" cy="812800"/>
            </a:xfrm>
          </p:grpSpPr>
          <p:sp>
            <p:nvSpPr>
              <p:cNvPr id="261" name="Google Shape;26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6A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3" name="Google Shape;263;p18"/>
            <p:cNvSpPr/>
            <p:nvPr/>
          </p:nvSpPr>
          <p:spPr>
            <a:xfrm rot="10800000">
              <a:off x="4094705" y="7409"/>
              <a:ext cx="1224045" cy="1223937"/>
            </a:xfrm>
            <a:custGeom>
              <a:avLst/>
              <a:gdLst/>
              <a:ahLst/>
              <a:cxnLst/>
              <a:rect l="l" t="t" r="r" b="b"/>
              <a:pathLst>
                <a:path w="14400530" h="14399261" extrusionOk="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18"/>
          <p:cNvSpPr/>
          <p:nvPr/>
        </p:nvSpPr>
        <p:spPr>
          <a:xfrm>
            <a:off x="9243297" y="5596093"/>
            <a:ext cx="528228" cy="530596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EF5F4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9F473D-7164-839E-3698-0CA6B62FE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51" y="1440860"/>
            <a:ext cx="8674769" cy="2093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EBA885-3AE3-CF4B-531D-EDCB5C8E4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90" y="3742176"/>
            <a:ext cx="8127431" cy="5372947"/>
          </a:xfrm>
          <a:prstGeom prst="rect">
            <a:avLst/>
          </a:prstGeom>
        </p:spPr>
      </p:pic>
      <p:sp>
        <p:nvSpPr>
          <p:cNvPr id="8" name="Google Shape;282;p19">
            <a:extLst>
              <a:ext uri="{FF2B5EF4-FFF2-40B4-BE49-F238E27FC236}">
                <a16:creationId xmlns:a16="http://schemas.microsoft.com/office/drawing/2014/main" id="{D9B6DD8E-F104-1955-E6EE-E4872A8D5FE9}"/>
              </a:ext>
            </a:extLst>
          </p:cNvPr>
          <p:cNvSpPr/>
          <p:nvPr/>
        </p:nvSpPr>
        <p:spPr>
          <a:xfrm>
            <a:off x="10153684" y="4832935"/>
            <a:ext cx="8004719" cy="3454009"/>
          </a:xfrm>
          <a:custGeom>
            <a:avLst/>
            <a:gdLst/>
            <a:ahLst/>
            <a:cxnLst/>
            <a:rect l="l" t="t" r="r" b="b"/>
            <a:pathLst>
              <a:path w="664661" h="357240" extrusionOk="0">
                <a:moveTo>
                  <a:pt x="0" y="0"/>
                </a:moveTo>
                <a:lnTo>
                  <a:pt x="664661" y="0"/>
                </a:lnTo>
                <a:lnTo>
                  <a:pt x="664661" y="357240"/>
                </a:lnTo>
                <a:lnTo>
                  <a:pt x="0" y="357240"/>
                </a:lnTo>
                <a:close/>
              </a:path>
            </a:pathLst>
          </a:custGeom>
          <a:solidFill>
            <a:srgbClr val="EE604A"/>
          </a:solidFill>
          <a:ln>
            <a:noFill/>
          </a:ln>
        </p:spPr>
      </p:sp>
      <p:sp>
        <p:nvSpPr>
          <p:cNvPr id="7" name="Google Shape;267;p18">
            <a:extLst>
              <a:ext uri="{FF2B5EF4-FFF2-40B4-BE49-F238E27FC236}">
                <a16:creationId xmlns:a16="http://schemas.microsoft.com/office/drawing/2014/main" id="{4A3CD966-0E4A-74E2-1318-D610085DB76A}"/>
              </a:ext>
            </a:extLst>
          </p:cNvPr>
          <p:cNvSpPr txBox="1"/>
          <p:nvPr/>
        </p:nvSpPr>
        <p:spPr>
          <a:xfrm>
            <a:off x="10344611" y="5247565"/>
            <a:ext cx="7674260" cy="329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 dirty="0" err="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simplemodel.fit</a:t>
            </a:r>
            <a:r>
              <a:rPr lang="en-US" sz="2499" b="1" i="0" u="none" strike="noStrike" cap="non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(</a:t>
            </a:r>
            <a:r>
              <a:rPr lang="en-US" sz="2499" b="1" i="0" u="none" strike="noStrike" cap="none" dirty="0" err="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XS_train</a:t>
            </a:r>
            <a:r>
              <a:rPr lang="en-US" sz="2499" b="1" i="0" u="none" strike="noStrike" cap="non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, </a:t>
            </a:r>
            <a:r>
              <a:rPr lang="en-US" sz="2499" b="1" i="0" u="none" strike="noStrike" cap="none" dirty="0" err="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ys_train</a:t>
            </a:r>
            <a:r>
              <a:rPr lang="en-US" sz="2499" b="1" i="0" u="none" strike="noStrike" cap="non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 dirty="0" err="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ys_pred</a:t>
            </a:r>
            <a:r>
              <a:rPr lang="en-US" sz="2499" b="1" i="0" u="none" strike="noStrike" cap="non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=</a:t>
            </a:r>
            <a:r>
              <a:rPr lang="en-US" sz="2499" b="1" i="0" u="none" strike="noStrike" cap="none" dirty="0" err="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simplemodel.predict</a:t>
            </a:r>
            <a:r>
              <a:rPr lang="en-US" sz="2499" b="1" i="0" u="none" strike="noStrike" cap="non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(</a:t>
            </a:r>
            <a:r>
              <a:rPr lang="en-US" sz="2499" b="1" i="0" u="none" strike="noStrike" cap="none" dirty="0" err="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XS_test</a:t>
            </a:r>
            <a:r>
              <a:rPr lang="en-US" sz="2499" b="1" i="0" u="none" strike="noStrike" cap="non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)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Wingdings" panose="05000000000000000000" pitchFamily="2" charset="2"/>
              </a:rPr>
              <a:t></a:t>
            </a:r>
            <a:r>
              <a:rPr lang="en-US" sz="2499" b="1" i="0" u="none" strike="noStrike" cap="non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  </a:t>
            </a:r>
            <a:r>
              <a:rPr lang="en-US" sz="249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for applying Linear Regression model</a:t>
            </a:r>
            <a:endParaRPr lang="en-US" sz="2499" b="0" i="0" u="none" strike="noStrike" cap="none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99" b="0" i="0" u="none" strike="noStrike" cap="none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metrics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Wingdings" panose="05000000000000000000" pitchFamily="2" charset="2"/>
              </a:rPr>
              <a:t>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 </a:t>
            </a:r>
            <a:r>
              <a:rPr lang="en-US" sz="2499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to calculate model metrics( R2 core, mean absolute error, mean square error, root mean square error)</a:t>
            </a:r>
          </a:p>
          <a:p>
            <a:endParaRPr lang="en-US" sz="2499" dirty="0">
              <a:solidFill>
                <a:srgbClr val="FFFFFF"/>
              </a:solidFill>
              <a:latin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233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"/>
          <p:cNvSpPr/>
          <p:nvPr/>
        </p:nvSpPr>
        <p:spPr>
          <a:xfrm>
            <a:off x="10214901" y="0"/>
            <a:ext cx="8073099" cy="10287000"/>
          </a:xfrm>
          <a:custGeom>
            <a:avLst/>
            <a:gdLst/>
            <a:ahLst/>
            <a:cxnLst/>
            <a:rect l="l" t="t" r="r" b="b"/>
            <a:pathLst>
              <a:path w="611196" h="714481" extrusionOk="0">
                <a:moveTo>
                  <a:pt x="0" y="0"/>
                </a:moveTo>
                <a:lnTo>
                  <a:pt x="611196" y="0"/>
                </a:lnTo>
                <a:lnTo>
                  <a:pt x="611196" y="714481"/>
                </a:lnTo>
                <a:lnTo>
                  <a:pt x="0" y="714481"/>
                </a:lnTo>
                <a:close/>
              </a:path>
            </a:pathLst>
          </a:custGeom>
          <a:solidFill>
            <a:srgbClr val="4BB8BE"/>
          </a:solidFill>
          <a:ln>
            <a:noFill/>
          </a:ln>
        </p:spPr>
      </p:sp>
      <p:sp>
        <p:nvSpPr>
          <p:cNvPr id="251" name="Google Shape;251;p18"/>
          <p:cNvSpPr txBox="1"/>
          <p:nvPr/>
        </p:nvSpPr>
        <p:spPr>
          <a:xfrm>
            <a:off x="609773" y="380318"/>
            <a:ext cx="71271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MODELLING</a:t>
            </a:r>
            <a:endParaRPr sz="4800" dirty="0">
              <a:solidFill>
                <a:schemeClr val="tx1"/>
              </a:solidFill>
            </a:endParaRPr>
          </a:p>
        </p:txBody>
      </p:sp>
      <p:grpSp>
        <p:nvGrpSpPr>
          <p:cNvPr id="253" name="Google Shape;253;p18"/>
          <p:cNvGrpSpPr/>
          <p:nvPr/>
        </p:nvGrpSpPr>
        <p:grpSpPr>
          <a:xfrm>
            <a:off x="13888039" y="8918553"/>
            <a:ext cx="3989062" cy="959486"/>
            <a:chOff x="0" y="-40383"/>
            <a:chExt cx="5318750" cy="1279314"/>
          </a:xfrm>
        </p:grpSpPr>
        <p:grpSp>
          <p:nvGrpSpPr>
            <p:cNvPr id="254" name="Google Shape;254;p18"/>
            <p:cNvGrpSpPr/>
            <p:nvPr/>
          </p:nvGrpSpPr>
          <p:grpSpPr>
            <a:xfrm>
              <a:off x="0" y="16561"/>
              <a:ext cx="993176" cy="1222370"/>
              <a:chOff x="0" y="0"/>
              <a:chExt cx="660400" cy="812800"/>
            </a:xfrm>
          </p:grpSpPr>
          <p:sp>
            <p:nvSpPr>
              <p:cNvPr id="255" name="Google Shape;255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4BB8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8"/>
              <p:cNvSpPr txBox="1"/>
              <p:nvPr/>
            </p:nvSpPr>
            <p:spPr>
              <a:xfrm>
                <a:off x="0" y="88900"/>
                <a:ext cx="660300" cy="72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" name="Google Shape;257;p18"/>
            <p:cNvGrpSpPr/>
            <p:nvPr/>
          </p:nvGrpSpPr>
          <p:grpSpPr>
            <a:xfrm>
              <a:off x="2722201" y="-40383"/>
              <a:ext cx="1100922" cy="1271755"/>
              <a:chOff x="0" y="-38100"/>
              <a:chExt cx="736600" cy="850900"/>
            </a:xfrm>
          </p:grpSpPr>
          <p:sp>
            <p:nvSpPr>
              <p:cNvPr id="258" name="Google Shape;258;p18"/>
              <p:cNvSpPr/>
              <p:nvPr/>
            </p:nvSpPr>
            <p:spPr>
              <a:xfrm>
                <a:off x="0" y="0"/>
                <a:ext cx="7366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36600" h="812800" extrusionOk="0">
                    <a:moveTo>
                      <a:pt x="736600" y="0"/>
                    </a:moveTo>
                    <a:lnTo>
                      <a:pt x="736600" y="812800"/>
                    </a:lnTo>
                    <a:lnTo>
                      <a:pt x="368300" y="685800"/>
                    </a:lnTo>
                    <a:lnTo>
                      <a:pt x="0" y="812800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F4C500"/>
              </a:solidFill>
              <a:ln>
                <a:noFill/>
              </a:ln>
            </p:spPr>
          </p:sp>
          <p:sp>
            <p:nvSpPr>
              <p:cNvPr id="259" name="Google Shape;259;p18"/>
              <p:cNvSpPr txBox="1"/>
              <p:nvPr/>
            </p:nvSpPr>
            <p:spPr>
              <a:xfrm>
                <a:off x="0" y="-38100"/>
                <a:ext cx="736500" cy="72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" name="Google Shape;260;p18"/>
            <p:cNvGrpSpPr/>
            <p:nvPr/>
          </p:nvGrpSpPr>
          <p:grpSpPr>
            <a:xfrm>
              <a:off x="1252993" y="16561"/>
              <a:ext cx="1209390" cy="1214811"/>
              <a:chOff x="1813" y="0"/>
              <a:chExt cx="809173" cy="812800"/>
            </a:xfrm>
          </p:grpSpPr>
          <p:sp>
            <p:nvSpPr>
              <p:cNvPr id="261" name="Google Shape;26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6A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3" name="Google Shape;263;p18"/>
            <p:cNvSpPr/>
            <p:nvPr/>
          </p:nvSpPr>
          <p:spPr>
            <a:xfrm rot="10800000">
              <a:off x="4094705" y="7409"/>
              <a:ext cx="1224045" cy="1223937"/>
            </a:xfrm>
            <a:custGeom>
              <a:avLst/>
              <a:gdLst/>
              <a:ahLst/>
              <a:cxnLst/>
              <a:rect l="l" t="t" r="r" b="b"/>
              <a:pathLst>
                <a:path w="14400530" h="14399261" extrusionOk="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18"/>
          <p:cNvSpPr/>
          <p:nvPr/>
        </p:nvSpPr>
        <p:spPr>
          <a:xfrm>
            <a:off x="9950787" y="5618662"/>
            <a:ext cx="528228" cy="530596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EF5F4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B5D9F-E21B-B82E-C7A6-AE71F4B0F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87" y="1416552"/>
            <a:ext cx="9844756" cy="39757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656DD7-0DE3-1D3E-62D6-08B12BA71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60" y="5965847"/>
            <a:ext cx="8457539" cy="1975483"/>
          </a:xfrm>
          <a:prstGeom prst="rect">
            <a:avLst/>
          </a:prstGeom>
        </p:spPr>
      </p:pic>
      <p:sp>
        <p:nvSpPr>
          <p:cNvPr id="9" name="Google Shape;282;p19">
            <a:extLst>
              <a:ext uri="{FF2B5EF4-FFF2-40B4-BE49-F238E27FC236}">
                <a16:creationId xmlns:a16="http://schemas.microsoft.com/office/drawing/2014/main" id="{90B0C989-237B-5455-D55D-3898EFD53AF6}"/>
              </a:ext>
            </a:extLst>
          </p:cNvPr>
          <p:cNvSpPr/>
          <p:nvPr/>
        </p:nvSpPr>
        <p:spPr>
          <a:xfrm>
            <a:off x="10505736" y="4235479"/>
            <a:ext cx="7669956" cy="3691530"/>
          </a:xfrm>
          <a:custGeom>
            <a:avLst/>
            <a:gdLst/>
            <a:ahLst/>
            <a:cxnLst/>
            <a:rect l="l" t="t" r="r" b="b"/>
            <a:pathLst>
              <a:path w="664661" h="357240" extrusionOk="0">
                <a:moveTo>
                  <a:pt x="0" y="0"/>
                </a:moveTo>
                <a:lnTo>
                  <a:pt x="664661" y="0"/>
                </a:lnTo>
                <a:lnTo>
                  <a:pt x="664661" y="357240"/>
                </a:lnTo>
                <a:lnTo>
                  <a:pt x="0" y="357240"/>
                </a:lnTo>
                <a:close/>
              </a:path>
            </a:pathLst>
          </a:custGeom>
          <a:solidFill>
            <a:srgbClr val="EE604A"/>
          </a:solidFill>
          <a:ln>
            <a:noFill/>
          </a:ln>
        </p:spPr>
      </p:sp>
      <p:sp>
        <p:nvSpPr>
          <p:cNvPr id="7" name="Google Shape;267;p18">
            <a:extLst>
              <a:ext uri="{FF2B5EF4-FFF2-40B4-BE49-F238E27FC236}">
                <a16:creationId xmlns:a16="http://schemas.microsoft.com/office/drawing/2014/main" id="{4A3CD966-0E4A-74E2-1318-D610085DB76A}"/>
              </a:ext>
            </a:extLst>
          </p:cNvPr>
          <p:cNvSpPr txBox="1"/>
          <p:nvPr/>
        </p:nvSpPr>
        <p:spPr>
          <a:xfrm>
            <a:off x="10621294" y="4606970"/>
            <a:ext cx="7674260" cy="3292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 dirty="0" err="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ridge_model</a:t>
            </a:r>
            <a:r>
              <a:rPr lang="en-US" sz="2499" b="1" i="0" u="none" strike="noStrike" cap="non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= Ridge(alpha=0.5)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Wingdings" panose="05000000000000000000" pitchFamily="2" charset="2"/>
              </a:rPr>
              <a:t></a:t>
            </a:r>
            <a:r>
              <a:rPr lang="en-US" sz="2499" b="1" i="0" u="none" strike="noStrike" cap="non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  </a:t>
            </a:r>
            <a:r>
              <a:rPr lang="en-US" sz="249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for applying Ridge Regression model</a:t>
            </a:r>
            <a:endParaRPr lang="en-US" sz="2499" b="0" i="0" u="none" strike="noStrike" cap="none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99" b="0" i="0" u="none" strike="noStrike" cap="none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dirty="0" err="1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ridge_cv_model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=</a:t>
            </a:r>
            <a:r>
              <a:rPr lang="en-US" sz="2499" b="1" dirty="0" err="1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RidgeCV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(alphas=(0.1, 1.0, 10.0), scoring='</a:t>
            </a:r>
            <a:r>
              <a:rPr lang="en-US" sz="2499" b="1" dirty="0" err="1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neg_mean_absolute_error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')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Wingdings" panose="05000000000000000000" pitchFamily="2" charset="2"/>
              </a:rPr>
              <a:t>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 </a:t>
            </a:r>
            <a:r>
              <a:rPr lang="en-US" sz="2500" i="0" dirty="0">
                <a:solidFill>
                  <a:schemeClr val="bg1"/>
                </a:solidFill>
                <a:effectLst/>
                <a:latin typeface="Assistant" pitchFamily="2" charset="-79"/>
                <a:cs typeface="Assistant" pitchFamily="2" charset="-79"/>
              </a:rPr>
              <a:t>In order to decreasing of data leakage, Cross validation </a:t>
            </a:r>
            <a:r>
              <a:rPr lang="en-US" sz="2500" i="0" dirty="0" err="1">
                <a:solidFill>
                  <a:schemeClr val="bg1"/>
                </a:solidFill>
                <a:effectLst/>
                <a:latin typeface="Assistant" pitchFamily="2" charset="-79"/>
                <a:cs typeface="Assistant" pitchFamily="2" charset="-79"/>
              </a:rPr>
              <a:t>methode</a:t>
            </a:r>
            <a:r>
              <a:rPr lang="en-US" sz="2500" i="0" dirty="0">
                <a:solidFill>
                  <a:schemeClr val="bg1"/>
                </a:solidFill>
                <a:effectLst/>
                <a:latin typeface="Assistant" pitchFamily="2" charset="-79"/>
                <a:cs typeface="Assistant" pitchFamily="2" charset="-79"/>
              </a:rPr>
              <a:t> would be helpful. (dividing data to K fold and iterate the </a:t>
            </a:r>
            <a:r>
              <a:rPr lang="en-US" sz="2500" i="0" dirty="0" err="1">
                <a:solidFill>
                  <a:schemeClr val="bg1"/>
                </a:solidFill>
                <a:effectLst/>
                <a:latin typeface="Assistant" pitchFamily="2" charset="-79"/>
                <a:cs typeface="Assistant" pitchFamily="2" charset="-79"/>
              </a:rPr>
              <a:t>train_test</a:t>
            </a:r>
            <a:r>
              <a:rPr lang="en-US" sz="2500" i="0" dirty="0">
                <a:solidFill>
                  <a:schemeClr val="bg1"/>
                </a:solidFill>
                <a:effectLst/>
                <a:latin typeface="Assistant" pitchFamily="2" charset="-79"/>
                <a:cs typeface="Assistant" pitchFamily="2" charset="-79"/>
              </a:rPr>
              <a:t> method more and more to find best result)</a:t>
            </a:r>
            <a:endParaRPr lang="en-US" sz="2500" dirty="0">
              <a:solidFill>
                <a:schemeClr val="bg1"/>
              </a:solidFill>
              <a:latin typeface="Assistant" pitchFamily="2" charset="-79"/>
              <a:cs typeface="Assistant" pitchFamily="2" charset="-79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066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"/>
          <p:cNvSpPr/>
          <p:nvPr/>
        </p:nvSpPr>
        <p:spPr>
          <a:xfrm>
            <a:off x="10214901" y="0"/>
            <a:ext cx="8073099" cy="10287000"/>
          </a:xfrm>
          <a:custGeom>
            <a:avLst/>
            <a:gdLst/>
            <a:ahLst/>
            <a:cxnLst/>
            <a:rect l="l" t="t" r="r" b="b"/>
            <a:pathLst>
              <a:path w="611196" h="714481" extrusionOk="0">
                <a:moveTo>
                  <a:pt x="0" y="0"/>
                </a:moveTo>
                <a:lnTo>
                  <a:pt x="611196" y="0"/>
                </a:lnTo>
                <a:lnTo>
                  <a:pt x="611196" y="714481"/>
                </a:lnTo>
                <a:lnTo>
                  <a:pt x="0" y="714481"/>
                </a:lnTo>
                <a:close/>
              </a:path>
            </a:pathLst>
          </a:custGeom>
          <a:solidFill>
            <a:srgbClr val="4BB8BE"/>
          </a:solidFill>
          <a:ln>
            <a:noFill/>
          </a:ln>
        </p:spPr>
      </p:sp>
      <p:sp>
        <p:nvSpPr>
          <p:cNvPr id="251" name="Google Shape;251;p18"/>
          <p:cNvSpPr txBox="1"/>
          <p:nvPr/>
        </p:nvSpPr>
        <p:spPr>
          <a:xfrm>
            <a:off x="609773" y="380318"/>
            <a:ext cx="71271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MODELLING</a:t>
            </a:r>
            <a:endParaRPr sz="4800" dirty="0">
              <a:solidFill>
                <a:schemeClr val="tx1"/>
              </a:solidFill>
            </a:endParaRPr>
          </a:p>
        </p:txBody>
      </p:sp>
      <p:grpSp>
        <p:nvGrpSpPr>
          <p:cNvPr id="253" name="Google Shape;253;p18"/>
          <p:cNvGrpSpPr/>
          <p:nvPr/>
        </p:nvGrpSpPr>
        <p:grpSpPr>
          <a:xfrm>
            <a:off x="13888039" y="8918553"/>
            <a:ext cx="3989062" cy="959486"/>
            <a:chOff x="0" y="-40383"/>
            <a:chExt cx="5318750" cy="1279314"/>
          </a:xfrm>
        </p:grpSpPr>
        <p:grpSp>
          <p:nvGrpSpPr>
            <p:cNvPr id="254" name="Google Shape;254;p18"/>
            <p:cNvGrpSpPr/>
            <p:nvPr/>
          </p:nvGrpSpPr>
          <p:grpSpPr>
            <a:xfrm>
              <a:off x="0" y="16561"/>
              <a:ext cx="993176" cy="1222370"/>
              <a:chOff x="0" y="0"/>
              <a:chExt cx="660400" cy="812800"/>
            </a:xfrm>
          </p:grpSpPr>
          <p:sp>
            <p:nvSpPr>
              <p:cNvPr id="255" name="Google Shape;255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4BB8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8"/>
              <p:cNvSpPr txBox="1"/>
              <p:nvPr/>
            </p:nvSpPr>
            <p:spPr>
              <a:xfrm>
                <a:off x="0" y="88900"/>
                <a:ext cx="660300" cy="72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" name="Google Shape;257;p18"/>
            <p:cNvGrpSpPr/>
            <p:nvPr/>
          </p:nvGrpSpPr>
          <p:grpSpPr>
            <a:xfrm>
              <a:off x="2722201" y="-40383"/>
              <a:ext cx="1100922" cy="1271755"/>
              <a:chOff x="0" y="-38100"/>
              <a:chExt cx="736600" cy="850900"/>
            </a:xfrm>
          </p:grpSpPr>
          <p:sp>
            <p:nvSpPr>
              <p:cNvPr id="258" name="Google Shape;258;p18"/>
              <p:cNvSpPr/>
              <p:nvPr/>
            </p:nvSpPr>
            <p:spPr>
              <a:xfrm>
                <a:off x="0" y="0"/>
                <a:ext cx="7366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36600" h="812800" extrusionOk="0">
                    <a:moveTo>
                      <a:pt x="736600" y="0"/>
                    </a:moveTo>
                    <a:lnTo>
                      <a:pt x="736600" y="812800"/>
                    </a:lnTo>
                    <a:lnTo>
                      <a:pt x="368300" y="685800"/>
                    </a:lnTo>
                    <a:lnTo>
                      <a:pt x="0" y="812800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F4C500"/>
              </a:solidFill>
              <a:ln>
                <a:noFill/>
              </a:ln>
            </p:spPr>
          </p:sp>
          <p:sp>
            <p:nvSpPr>
              <p:cNvPr id="259" name="Google Shape;259;p18"/>
              <p:cNvSpPr txBox="1"/>
              <p:nvPr/>
            </p:nvSpPr>
            <p:spPr>
              <a:xfrm>
                <a:off x="0" y="-38100"/>
                <a:ext cx="736500" cy="72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" name="Google Shape;260;p18"/>
            <p:cNvGrpSpPr/>
            <p:nvPr/>
          </p:nvGrpSpPr>
          <p:grpSpPr>
            <a:xfrm>
              <a:off x="1252993" y="16561"/>
              <a:ext cx="1209390" cy="1214811"/>
              <a:chOff x="1813" y="0"/>
              <a:chExt cx="809173" cy="812800"/>
            </a:xfrm>
          </p:grpSpPr>
          <p:sp>
            <p:nvSpPr>
              <p:cNvPr id="261" name="Google Shape;26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6A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3" name="Google Shape;263;p18"/>
            <p:cNvSpPr/>
            <p:nvPr/>
          </p:nvSpPr>
          <p:spPr>
            <a:xfrm rot="10800000">
              <a:off x="4094705" y="7409"/>
              <a:ext cx="1224045" cy="1223937"/>
            </a:xfrm>
            <a:custGeom>
              <a:avLst/>
              <a:gdLst/>
              <a:ahLst/>
              <a:cxnLst/>
              <a:rect l="l" t="t" r="r" b="b"/>
              <a:pathLst>
                <a:path w="14400530" h="14399261" extrusionOk="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E104444-32E7-3E00-A4FC-911286FFDF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2"/>
          <a:stretch/>
        </p:blipFill>
        <p:spPr>
          <a:xfrm>
            <a:off x="92529" y="1118982"/>
            <a:ext cx="10028735" cy="4375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D73C30-447F-4389-36A6-891192B47D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648"/>
          <a:stretch/>
        </p:blipFill>
        <p:spPr>
          <a:xfrm>
            <a:off x="-11532" y="6715075"/>
            <a:ext cx="10244492" cy="3096586"/>
          </a:xfrm>
          <a:prstGeom prst="rect">
            <a:avLst/>
          </a:prstGeom>
        </p:spPr>
      </p:pic>
      <p:sp>
        <p:nvSpPr>
          <p:cNvPr id="274" name="Google Shape;274;p18"/>
          <p:cNvSpPr/>
          <p:nvPr/>
        </p:nvSpPr>
        <p:spPr>
          <a:xfrm>
            <a:off x="9950787" y="5596093"/>
            <a:ext cx="528228" cy="530596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EF5F4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6E1A35-E2DD-3315-FF64-C4F638D824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000" r="25641" b="13070"/>
          <a:stretch/>
        </p:blipFill>
        <p:spPr>
          <a:xfrm>
            <a:off x="207229" y="5596093"/>
            <a:ext cx="5909462" cy="352965"/>
          </a:xfrm>
          <a:prstGeom prst="rect">
            <a:avLst/>
          </a:prstGeom>
        </p:spPr>
      </p:pic>
      <p:sp>
        <p:nvSpPr>
          <p:cNvPr id="11" name="Google Shape;282;p19">
            <a:extLst>
              <a:ext uri="{FF2B5EF4-FFF2-40B4-BE49-F238E27FC236}">
                <a16:creationId xmlns:a16="http://schemas.microsoft.com/office/drawing/2014/main" id="{067120CA-BEE9-8B42-058B-FEF4E4A6DCD1}"/>
              </a:ext>
            </a:extLst>
          </p:cNvPr>
          <p:cNvSpPr/>
          <p:nvPr/>
        </p:nvSpPr>
        <p:spPr>
          <a:xfrm>
            <a:off x="10479015" y="4314442"/>
            <a:ext cx="7767897" cy="3539036"/>
          </a:xfrm>
          <a:custGeom>
            <a:avLst/>
            <a:gdLst/>
            <a:ahLst/>
            <a:cxnLst/>
            <a:rect l="l" t="t" r="r" b="b"/>
            <a:pathLst>
              <a:path w="664661" h="357240" extrusionOk="0">
                <a:moveTo>
                  <a:pt x="0" y="0"/>
                </a:moveTo>
                <a:lnTo>
                  <a:pt x="664661" y="0"/>
                </a:lnTo>
                <a:lnTo>
                  <a:pt x="664661" y="357240"/>
                </a:lnTo>
                <a:lnTo>
                  <a:pt x="0" y="357240"/>
                </a:lnTo>
                <a:close/>
              </a:path>
            </a:pathLst>
          </a:custGeom>
          <a:solidFill>
            <a:srgbClr val="EE604A"/>
          </a:solidFill>
          <a:ln>
            <a:noFill/>
          </a:ln>
        </p:spPr>
      </p:sp>
      <p:sp>
        <p:nvSpPr>
          <p:cNvPr id="7" name="Google Shape;267;p18">
            <a:extLst>
              <a:ext uri="{FF2B5EF4-FFF2-40B4-BE49-F238E27FC236}">
                <a16:creationId xmlns:a16="http://schemas.microsoft.com/office/drawing/2014/main" id="{4A3CD966-0E4A-74E2-1318-D610085DB76A}"/>
              </a:ext>
            </a:extLst>
          </p:cNvPr>
          <p:cNvSpPr txBox="1"/>
          <p:nvPr/>
        </p:nvSpPr>
        <p:spPr>
          <a:xfrm>
            <a:off x="10572652" y="4314442"/>
            <a:ext cx="7674260" cy="367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99" b="0" i="0" u="none" strike="noStrike" cap="none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dirty="0" err="1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lasso_cv_model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= </a:t>
            </a:r>
            <a:r>
              <a:rPr lang="en-US" sz="2499" b="1" dirty="0" err="1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LassoCV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(eps=0.01, </a:t>
            </a:r>
            <a:r>
              <a:rPr lang="en-US" sz="2499" b="1" dirty="0" err="1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n_alphas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=100, cv=5,max_iter=10000, </a:t>
            </a:r>
            <a:r>
              <a:rPr lang="en-US" sz="2499" b="1" dirty="0" err="1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tol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=0.0001) …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Wingdings" panose="05000000000000000000" pitchFamily="2" charset="2"/>
              </a:rPr>
              <a:t>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  </a:t>
            </a:r>
            <a:r>
              <a:rPr lang="en-US" sz="249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for applying Lasso Regression model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99" b="0" i="0" u="none" strike="noStrike" cap="none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 dirty="0" err="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elastic_model</a:t>
            </a:r>
            <a:r>
              <a:rPr lang="en-US" sz="2499" b="1" i="0" u="none" strike="noStrike" cap="non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= </a:t>
            </a:r>
            <a:r>
              <a:rPr lang="en-US" sz="2499" b="1" i="0" u="none" strike="noStrike" cap="none" dirty="0" err="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ElasticNetCV</a:t>
            </a:r>
            <a:r>
              <a:rPr lang="en-US" sz="2499" b="1" i="0" u="none" strike="noStrike" cap="non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(l1_ratio=[0.1, 0.5, 0.7, 0.9, 0.95, 0.99, 1],cv=5, </a:t>
            </a:r>
            <a:r>
              <a:rPr lang="en-US" sz="2499" b="1" i="0" u="none" strike="noStrike" cap="none" dirty="0" err="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max_iter</a:t>
            </a:r>
            <a:r>
              <a:rPr lang="en-US" sz="2499" b="1" i="0" u="none" strike="noStrike" cap="non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=100000)…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Wingdings" panose="05000000000000000000" pitchFamily="2" charset="2"/>
              </a:rPr>
              <a:t> </a:t>
            </a:r>
            <a:r>
              <a:rPr lang="en-US" sz="2499" b="1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  </a:t>
            </a:r>
            <a:r>
              <a:rPr lang="en-US" sz="249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for applying </a:t>
            </a:r>
            <a:r>
              <a:rPr lang="en-US" sz="2499" dirty="0" err="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ElasticNet</a:t>
            </a:r>
            <a:r>
              <a:rPr lang="en-US" sz="249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 model</a:t>
            </a:r>
            <a:endParaRPr lang="en-US" sz="2499" b="0" i="0" u="none" strike="noStrike" cap="none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99" b="0" i="0" u="none" strike="noStrike" cap="none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13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"/>
          <p:cNvSpPr/>
          <p:nvPr/>
        </p:nvSpPr>
        <p:spPr>
          <a:xfrm>
            <a:off x="10214901" y="0"/>
            <a:ext cx="8073099" cy="10287000"/>
          </a:xfrm>
          <a:custGeom>
            <a:avLst/>
            <a:gdLst/>
            <a:ahLst/>
            <a:cxnLst/>
            <a:rect l="l" t="t" r="r" b="b"/>
            <a:pathLst>
              <a:path w="611196" h="714481" extrusionOk="0">
                <a:moveTo>
                  <a:pt x="0" y="0"/>
                </a:moveTo>
                <a:lnTo>
                  <a:pt x="611196" y="0"/>
                </a:lnTo>
                <a:lnTo>
                  <a:pt x="611196" y="714481"/>
                </a:lnTo>
                <a:lnTo>
                  <a:pt x="0" y="714481"/>
                </a:lnTo>
                <a:close/>
              </a:path>
            </a:pathLst>
          </a:custGeom>
          <a:solidFill>
            <a:srgbClr val="4BB8BE"/>
          </a:solidFill>
          <a:ln>
            <a:noFill/>
          </a:ln>
        </p:spPr>
      </p:sp>
      <p:sp>
        <p:nvSpPr>
          <p:cNvPr id="251" name="Google Shape;251;p18"/>
          <p:cNvSpPr txBox="1"/>
          <p:nvPr/>
        </p:nvSpPr>
        <p:spPr>
          <a:xfrm>
            <a:off x="609773" y="380318"/>
            <a:ext cx="71271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MODELLING</a:t>
            </a:r>
            <a:endParaRPr sz="4800" dirty="0">
              <a:solidFill>
                <a:schemeClr val="tx1"/>
              </a:solidFill>
            </a:endParaRPr>
          </a:p>
        </p:txBody>
      </p:sp>
      <p:grpSp>
        <p:nvGrpSpPr>
          <p:cNvPr id="253" name="Google Shape;253;p18"/>
          <p:cNvGrpSpPr/>
          <p:nvPr/>
        </p:nvGrpSpPr>
        <p:grpSpPr>
          <a:xfrm>
            <a:off x="13888039" y="8918553"/>
            <a:ext cx="3989062" cy="959486"/>
            <a:chOff x="0" y="-40383"/>
            <a:chExt cx="5318750" cy="1279314"/>
          </a:xfrm>
        </p:grpSpPr>
        <p:grpSp>
          <p:nvGrpSpPr>
            <p:cNvPr id="254" name="Google Shape;254;p18"/>
            <p:cNvGrpSpPr/>
            <p:nvPr/>
          </p:nvGrpSpPr>
          <p:grpSpPr>
            <a:xfrm>
              <a:off x="0" y="16561"/>
              <a:ext cx="993176" cy="1222370"/>
              <a:chOff x="0" y="0"/>
              <a:chExt cx="660400" cy="812800"/>
            </a:xfrm>
          </p:grpSpPr>
          <p:sp>
            <p:nvSpPr>
              <p:cNvPr id="255" name="Google Shape;255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4BB8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8"/>
              <p:cNvSpPr txBox="1"/>
              <p:nvPr/>
            </p:nvSpPr>
            <p:spPr>
              <a:xfrm>
                <a:off x="0" y="88900"/>
                <a:ext cx="660300" cy="72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" name="Google Shape;257;p18"/>
            <p:cNvGrpSpPr/>
            <p:nvPr/>
          </p:nvGrpSpPr>
          <p:grpSpPr>
            <a:xfrm>
              <a:off x="2722201" y="-40383"/>
              <a:ext cx="1100922" cy="1271755"/>
              <a:chOff x="0" y="-38100"/>
              <a:chExt cx="736600" cy="850900"/>
            </a:xfrm>
          </p:grpSpPr>
          <p:sp>
            <p:nvSpPr>
              <p:cNvPr id="258" name="Google Shape;258;p18"/>
              <p:cNvSpPr/>
              <p:nvPr/>
            </p:nvSpPr>
            <p:spPr>
              <a:xfrm>
                <a:off x="0" y="0"/>
                <a:ext cx="7366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36600" h="812800" extrusionOk="0">
                    <a:moveTo>
                      <a:pt x="736600" y="0"/>
                    </a:moveTo>
                    <a:lnTo>
                      <a:pt x="736600" y="812800"/>
                    </a:lnTo>
                    <a:lnTo>
                      <a:pt x="368300" y="685800"/>
                    </a:lnTo>
                    <a:lnTo>
                      <a:pt x="0" y="812800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F4C500"/>
              </a:solidFill>
              <a:ln>
                <a:noFill/>
              </a:ln>
            </p:spPr>
          </p:sp>
          <p:sp>
            <p:nvSpPr>
              <p:cNvPr id="259" name="Google Shape;259;p18"/>
              <p:cNvSpPr txBox="1"/>
              <p:nvPr/>
            </p:nvSpPr>
            <p:spPr>
              <a:xfrm>
                <a:off x="0" y="-38100"/>
                <a:ext cx="736500" cy="72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" name="Google Shape;260;p18"/>
            <p:cNvGrpSpPr/>
            <p:nvPr/>
          </p:nvGrpSpPr>
          <p:grpSpPr>
            <a:xfrm>
              <a:off x="1252993" y="16561"/>
              <a:ext cx="1209390" cy="1214811"/>
              <a:chOff x="1813" y="0"/>
              <a:chExt cx="809173" cy="812800"/>
            </a:xfrm>
          </p:grpSpPr>
          <p:sp>
            <p:nvSpPr>
              <p:cNvPr id="261" name="Google Shape;26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6A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3" name="Google Shape;263;p18"/>
            <p:cNvSpPr/>
            <p:nvPr/>
          </p:nvSpPr>
          <p:spPr>
            <a:xfrm rot="10800000">
              <a:off x="4094705" y="7409"/>
              <a:ext cx="1224045" cy="1223937"/>
            </a:xfrm>
            <a:custGeom>
              <a:avLst/>
              <a:gdLst/>
              <a:ahLst/>
              <a:cxnLst/>
              <a:rect l="l" t="t" r="r" b="b"/>
              <a:pathLst>
                <a:path w="14400530" h="14399261" extrusionOk="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227A09D-3A93-0F93-2606-D29C0D111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88" y="1372797"/>
            <a:ext cx="9855607" cy="2666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79E7F4-1F98-1294-E1D8-148651700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51" y="4039737"/>
            <a:ext cx="9885850" cy="6252923"/>
          </a:xfrm>
          <a:prstGeom prst="rect">
            <a:avLst/>
          </a:prstGeom>
        </p:spPr>
      </p:pic>
      <p:sp>
        <p:nvSpPr>
          <p:cNvPr id="274" name="Google Shape;274;p18"/>
          <p:cNvSpPr/>
          <p:nvPr/>
        </p:nvSpPr>
        <p:spPr>
          <a:xfrm>
            <a:off x="9950787" y="5596093"/>
            <a:ext cx="528228" cy="530596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EF5F4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82;p19">
            <a:extLst>
              <a:ext uri="{FF2B5EF4-FFF2-40B4-BE49-F238E27FC236}">
                <a16:creationId xmlns:a16="http://schemas.microsoft.com/office/drawing/2014/main" id="{A32FE7A4-2E54-9C53-FD5B-DBE476C847BF}"/>
              </a:ext>
            </a:extLst>
          </p:cNvPr>
          <p:cNvSpPr/>
          <p:nvPr/>
        </p:nvSpPr>
        <p:spPr>
          <a:xfrm>
            <a:off x="10546377" y="4391600"/>
            <a:ext cx="7674260" cy="3600804"/>
          </a:xfrm>
          <a:custGeom>
            <a:avLst/>
            <a:gdLst/>
            <a:ahLst/>
            <a:cxnLst/>
            <a:rect l="l" t="t" r="r" b="b"/>
            <a:pathLst>
              <a:path w="664661" h="357240" extrusionOk="0">
                <a:moveTo>
                  <a:pt x="0" y="0"/>
                </a:moveTo>
                <a:lnTo>
                  <a:pt x="664661" y="0"/>
                </a:lnTo>
                <a:lnTo>
                  <a:pt x="664661" y="357240"/>
                </a:lnTo>
                <a:lnTo>
                  <a:pt x="0" y="357240"/>
                </a:lnTo>
                <a:close/>
              </a:path>
            </a:pathLst>
          </a:custGeom>
          <a:solidFill>
            <a:srgbClr val="EE604A"/>
          </a:solidFill>
          <a:ln>
            <a:noFill/>
          </a:ln>
        </p:spPr>
      </p:sp>
      <p:sp>
        <p:nvSpPr>
          <p:cNvPr id="7" name="Google Shape;267;p18">
            <a:extLst>
              <a:ext uri="{FF2B5EF4-FFF2-40B4-BE49-F238E27FC236}">
                <a16:creationId xmlns:a16="http://schemas.microsoft.com/office/drawing/2014/main" id="{4A3CD966-0E4A-74E2-1318-D610085DB76A}"/>
              </a:ext>
            </a:extLst>
          </p:cNvPr>
          <p:cNvSpPr txBox="1"/>
          <p:nvPr/>
        </p:nvSpPr>
        <p:spPr>
          <a:xfrm>
            <a:off x="10637214" y="4271254"/>
            <a:ext cx="7583423" cy="2522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99" b="0" i="0" u="none" strike="noStrike" cap="none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For all models, R2 score, mean absolute errors, Mean squared errors, and root mean squared errors are calculated using </a:t>
            </a:r>
            <a:r>
              <a:rPr lang="en-US" sz="2499" b="0" i="0" u="none" strike="noStrike" cap="none" dirty="0" err="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sklearn</a:t>
            </a:r>
            <a:r>
              <a:rPr lang="en-US" sz="2499" b="0" i="0" u="none" strike="noStrike" cap="non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. metrics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99" b="0" i="0" u="none" strike="noStrike" cap="none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A </a:t>
            </a:r>
            <a:r>
              <a:rPr lang="en-US" sz="2499" dirty="0" err="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dataframe</a:t>
            </a:r>
            <a:r>
              <a:rPr lang="en-US" sz="249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 are </a:t>
            </a:r>
            <a:r>
              <a:rPr lang="en-US" sz="2499" dirty="0" err="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creaed</a:t>
            </a:r>
            <a:r>
              <a:rPr lang="en-US" sz="249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 for </a:t>
            </a:r>
            <a:r>
              <a:rPr lang="en-US" sz="2499" dirty="0" err="1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comparasion</a:t>
            </a:r>
            <a:endParaRPr lang="en-US" sz="2499" b="0" i="0" u="none" strike="noStrike" cap="none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022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"/>
          <p:cNvSpPr/>
          <p:nvPr/>
        </p:nvSpPr>
        <p:spPr>
          <a:xfrm>
            <a:off x="10551129" y="0"/>
            <a:ext cx="7736871" cy="10287000"/>
          </a:xfrm>
          <a:custGeom>
            <a:avLst/>
            <a:gdLst/>
            <a:ahLst/>
            <a:cxnLst/>
            <a:rect l="l" t="t" r="r" b="b"/>
            <a:pathLst>
              <a:path w="611196" h="714481" extrusionOk="0">
                <a:moveTo>
                  <a:pt x="0" y="0"/>
                </a:moveTo>
                <a:lnTo>
                  <a:pt x="611196" y="0"/>
                </a:lnTo>
                <a:lnTo>
                  <a:pt x="611196" y="714481"/>
                </a:lnTo>
                <a:lnTo>
                  <a:pt x="0" y="714481"/>
                </a:lnTo>
                <a:close/>
              </a:path>
            </a:pathLst>
          </a:custGeom>
          <a:solidFill>
            <a:srgbClr val="4BB8BE"/>
          </a:solidFill>
          <a:ln>
            <a:noFill/>
          </a:ln>
        </p:spPr>
      </p:sp>
      <p:sp>
        <p:nvSpPr>
          <p:cNvPr id="251" name="Google Shape;251;p18"/>
          <p:cNvSpPr txBox="1"/>
          <p:nvPr/>
        </p:nvSpPr>
        <p:spPr>
          <a:xfrm>
            <a:off x="609773" y="295663"/>
            <a:ext cx="71271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chemeClr val="tx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CONCLUSION</a:t>
            </a:r>
            <a:endParaRPr sz="4800" dirty="0">
              <a:solidFill>
                <a:schemeClr val="tx1"/>
              </a:solidFill>
            </a:endParaRPr>
          </a:p>
        </p:txBody>
      </p:sp>
      <p:grpSp>
        <p:nvGrpSpPr>
          <p:cNvPr id="253" name="Google Shape;253;p18"/>
          <p:cNvGrpSpPr/>
          <p:nvPr/>
        </p:nvGrpSpPr>
        <p:grpSpPr>
          <a:xfrm>
            <a:off x="14067669" y="9014088"/>
            <a:ext cx="3989062" cy="959486"/>
            <a:chOff x="0" y="-40383"/>
            <a:chExt cx="5318750" cy="1279314"/>
          </a:xfrm>
        </p:grpSpPr>
        <p:grpSp>
          <p:nvGrpSpPr>
            <p:cNvPr id="254" name="Google Shape;254;p18"/>
            <p:cNvGrpSpPr/>
            <p:nvPr/>
          </p:nvGrpSpPr>
          <p:grpSpPr>
            <a:xfrm>
              <a:off x="0" y="16561"/>
              <a:ext cx="993176" cy="1222370"/>
              <a:chOff x="0" y="0"/>
              <a:chExt cx="660400" cy="812800"/>
            </a:xfrm>
          </p:grpSpPr>
          <p:sp>
            <p:nvSpPr>
              <p:cNvPr id="255" name="Google Shape;255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4BB8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8"/>
              <p:cNvSpPr txBox="1"/>
              <p:nvPr/>
            </p:nvSpPr>
            <p:spPr>
              <a:xfrm>
                <a:off x="0" y="88900"/>
                <a:ext cx="660300" cy="72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" name="Google Shape;257;p18"/>
            <p:cNvGrpSpPr/>
            <p:nvPr/>
          </p:nvGrpSpPr>
          <p:grpSpPr>
            <a:xfrm>
              <a:off x="2722201" y="-40383"/>
              <a:ext cx="1100922" cy="1271755"/>
              <a:chOff x="0" y="-38100"/>
              <a:chExt cx="736600" cy="850900"/>
            </a:xfrm>
          </p:grpSpPr>
          <p:sp>
            <p:nvSpPr>
              <p:cNvPr id="258" name="Google Shape;258;p18"/>
              <p:cNvSpPr/>
              <p:nvPr/>
            </p:nvSpPr>
            <p:spPr>
              <a:xfrm>
                <a:off x="0" y="0"/>
                <a:ext cx="7366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36600" h="812800" extrusionOk="0">
                    <a:moveTo>
                      <a:pt x="736600" y="0"/>
                    </a:moveTo>
                    <a:lnTo>
                      <a:pt x="736600" y="812800"/>
                    </a:lnTo>
                    <a:lnTo>
                      <a:pt x="368300" y="685800"/>
                    </a:lnTo>
                    <a:lnTo>
                      <a:pt x="0" y="812800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F4C500"/>
              </a:solidFill>
              <a:ln>
                <a:noFill/>
              </a:ln>
            </p:spPr>
          </p:sp>
          <p:sp>
            <p:nvSpPr>
              <p:cNvPr id="259" name="Google Shape;259;p18"/>
              <p:cNvSpPr txBox="1"/>
              <p:nvPr/>
            </p:nvSpPr>
            <p:spPr>
              <a:xfrm>
                <a:off x="0" y="-38100"/>
                <a:ext cx="736500" cy="72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" name="Google Shape;260;p18"/>
            <p:cNvGrpSpPr/>
            <p:nvPr/>
          </p:nvGrpSpPr>
          <p:grpSpPr>
            <a:xfrm>
              <a:off x="1252993" y="16561"/>
              <a:ext cx="1209390" cy="1214811"/>
              <a:chOff x="1813" y="0"/>
              <a:chExt cx="809173" cy="812800"/>
            </a:xfrm>
          </p:grpSpPr>
          <p:sp>
            <p:nvSpPr>
              <p:cNvPr id="261" name="Google Shape;26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6A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3" name="Google Shape;263;p18"/>
            <p:cNvSpPr/>
            <p:nvPr/>
          </p:nvSpPr>
          <p:spPr>
            <a:xfrm rot="10800000">
              <a:off x="4094705" y="7409"/>
              <a:ext cx="1224045" cy="1223937"/>
            </a:xfrm>
            <a:custGeom>
              <a:avLst/>
              <a:gdLst/>
              <a:ahLst/>
              <a:cxnLst/>
              <a:rect l="l" t="t" r="r" b="b"/>
              <a:pathLst>
                <a:path w="14400530" h="14399261" extrusionOk="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85D18F3-A6D4-8B87-95E8-6459F44D5E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135"/>
          <a:stretch/>
        </p:blipFill>
        <p:spPr>
          <a:xfrm>
            <a:off x="263061" y="1084463"/>
            <a:ext cx="4422034" cy="5586091"/>
          </a:xfrm>
          <a:prstGeom prst="rect">
            <a:avLst/>
          </a:prstGeom>
        </p:spPr>
      </p:pic>
      <p:sp>
        <p:nvSpPr>
          <p:cNvPr id="7" name="Google Shape;275;p18">
            <a:extLst>
              <a:ext uri="{FF2B5EF4-FFF2-40B4-BE49-F238E27FC236}">
                <a16:creationId xmlns:a16="http://schemas.microsoft.com/office/drawing/2014/main" id="{5BF6260C-D033-4B22-D7A8-0CC934190167}"/>
              </a:ext>
            </a:extLst>
          </p:cNvPr>
          <p:cNvSpPr/>
          <p:nvPr/>
        </p:nvSpPr>
        <p:spPr>
          <a:xfrm>
            <a:off x="10287015" y="7818513"/>
            <a:ext cx="528228" cy="530596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E2B630-B56C-4F42-0F05-F643A84D2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92" y="6720691"/>
            <a:ext cx="4655746" cy="3416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1F0A48-B531-7F4E-00BB-37ADCD952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0297" y="333710"/>
            <a:ext cx="4655745" cy="34784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B906F2-E04C-8E66-3153-9880235A8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0222" y="3812140"/>
            <a:ext cx="4655744" cy="34459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0CE05C-77F5-9FFF-AB32-EF4DCCF00C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4763" y="7091122"/>
            <a:ext cx="4349946" cy="3195878"/>
          </a:xfrm>
          <a:prstGeom prst="rect">
            <a:avLst/>
          </a:prstGeom>
        </p:spPr>
      </p:pic>
      <p:sp>
        <p:nvSpPr>
          <p:cNvPr id="16" name="Google Shape;285;p19">
            <a:extLst>
              <a:ext uri="{FF2B5EF4-FFF2-40B4-BE49-F238E27FC236}">
                <a16:creationId xmlns:a16="http://schemas.microsoft.com/office/drawing/2014/main" id="{4EA1A7B9-5612-8E4C-FAAA-AE29DB7634B8}"/>
              </a:ext>
            </a:extLst>
          </p:cNvPr>
          <p:cNvSpPr/>
          <p:nvPr/>
        </p:nvSpPr>
        <p:spPr>
          <a:xfrm>
            <a:off x="10892554" y="2323041"/>
            <a:ext cx="7318135" cy="6390055"/>
          </a:xfrm>
          <a:custGeom>
            <a:avLst/>
            <a:gdLst/>
            <a:ahLst/>
            <a:cxnLst/>
            <a:rect l="l" t="t" r="r" b="b"/>
            <a:pathLst>
              <a:path w="664661" h="357240" extrusionOk="0">
                <a:moveTo>
                  <a:pt x="0" y="0"/>
                </a:moveTo>
                <a:lnTo>
                  <a:pt x="664661" y="0"/>
                </a:lnTo>
                <a:lnTo>
                  <a:pt x="664661" y="357240"/>
                </a:lnTo>
                <a:lnTo>
                  <a:pt x="0" y="357240"/>
                </a:lnTo>
                <a:close/>
              </a:path>
            </a:pathLst>
          </a:custGeom>
          <a:solidFill>
            <a:srgbClr val="A16AE8"/>
          </a:solidFill>
          <a:ln>
            <a:noFill/>
          </a:ln>
        </p:spPr>
      </p:sp>
      <p:sp>
        <p:nvSpPr>
          <p:cNvPr id="17" name="Google Shape;267;p18">
            <a:extLst>
              <a:ext uri="{FF2B5EF4-FFF2-40B4-BE49-F238E27FC236}">
                <a16:creationId xmlns:a16="http://schemas.microsoft.com/office/drawing/2014/main" id="{A83515DD-A08F-8262-8E81-F5139787A1B5}"/>
              </a:ext>
            </a:extLst>
          </p:cNvPr>
          <p:cNvSpPr txBox="1"/>
          <p:nvPr/>
        </p:nvSpPr>
        <p:spPr>
          <a:xfrm>
            <a:off x="11079357" y="2323041"/>
            <a:ext cx="7017220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u="none" strike="noStrike" cap="none" dirty="0">
              <a:solidFill>
                <a:schemeClr val="bg1"/>
              </a:solidFill>
              <a:latin typeface="Assistant" pitchFamily="2" charset="-79"/>
              <a:ea typeface="Assistant"/>
              <a:cs typeface="Assistant" pitchFamily="2" charset="-79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dirty="0">
                <a:solidFill>
                  <a:schemeClr val="bg1"/>
                </a:solidFill>
                <a:effectLst/>
                <a:latin typeface="Assistant" pitchFamily="2" charset="-79"/>
                <a:cs typeface="Assistant" pitchFamily="2" charset="-79"/>
              </a:rPr>
              <a:t>A residual value is a measure of how much a regression line vertically misses a data point. Regression lines are the best fit of a set of data.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bg1"/>
              </a:solidFill>
              <a:latin typeface="Assistant" pitchFamily="2" charset="-79"/>
              <a:cs typeface="Assistant" pitchFamily="2" charset="-79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dirty="0">
                <a:solidFill>
                  <a:schemeClr val="bg1"/>
                </a:solidFill>
                <a:effectLst/>
                <a:latin typeface="Assistant" pitchFamily="2" charset="-79"/>
                <a:cs typeface="Assistant" pitchFamily="2" charset="-79"/>
              </a:rPr>
              <a:t>Residual Values on the vertical axis; the horizontal axis displays the independent variable.</a:t>
            </a:r>
            <a:endParaRPr lang="en-US" sz="2400" dirty="0">
              <a:solidFill>
                <a:schemeClr val="bg1"/>
              </a:solidFill>
              <a:latin typeface="Assistant" pitchFamily="2" charset="-79"/>
              <a:cs typeface="Assistant" pitchFamily="2" charset="-79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bg1"/>
              </a:solidFill>
              <a:latin typeface="Assistant" pitchFamily="2" charset="-79"/>
              <a:cs typeface="Assistant" pitchFamily="2" charset="-79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When the R2 scores and RMSE values are compared,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Ridge method has  minimum RMSE and maximum R2 score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bg1"/>
              </a:solidFill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0222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B8BE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/>
          <p:nvPr/>
        </p:nvSpPr>
        <p:spPr>
          <a:xfrm>
            <a:off x="796398" y="261350"/>
            <a:ext cx="1433512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CONCLUSION</a:t>
            </a:r>
            <a:endParaRPr lang="en-US" sz="6000" dirty="0"/>
          </a:p>
        </p:txBody>
      </p:sp>
      <p:grpSp>
        <p:nvGrpSpPr>
          <p:cNvPr id="235" name="Google Shape;235;p17"/>
          <p:cNvGrpSpPr/>
          <p:nvPr/>
        </p:nvGrpSpPr>
        <p:grpSpPr>
          <a:xfrm>
            <a:off x="16425984" y="4792749"/>
            <a:ext cx="1437444" cy="1769162"/>
            <a:chOff x="0" y="0"/>
            <a:chExt cx="660400" cy="812800"/>
          </a:xfrm>
        </p:grpSpPr>
        <p:sp>
          <p:nvSpPr>
            <p:cNvPr id="236" name="Google Shape;236;p17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4C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7"/>
            <p:cNvSpPr txBox="1"/>
            <p:nvPr/>
          </p:nvSpPr>
          <p:spPr>
            <a:xfrm>
              <a:off x="0" y="60325"/>
              <a:ext cx="6604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17"/>
          <p:cNvGrpSpPr/>
          <p:nvPr/>
        </p:nvGrpSpPr>
        <p:grpSpPr>
          <a:xfrm>
            <a:off x="16425984" y="6800699"/>
            <a:ext cx="1437444" cy="1716258"/>
            <a:chOff x="0" y="-66675"/>
            <a:chExt cx="736600" cy="879475"/>
          </a:xfrm>
        </p:grpSpPr>
        <p:sp>
          <p:nvSpPr>
            <p:cNvPr id="239" name="Google Shape;239;p17"/>
            <p:cNvSpPr/>
            <p:nvPr/>
          </p:nvSpPr>
          <p:spPr>
            <a:xfrm>
              <a:off x="0" y="0"/>
              <a:ext cx="736600" cy="812800"/>
            </a:xfrm>
            <a:custGeom>
              <a:avLst/>
              <a:gdLst/>
              <a:ahLst/>
              <a:cxnLst/>
              <a:rect l="l" t="t" r="r" b="b"/>
              <a:pathLst>
                <a:path w="736600" h="812800" extrusionOk="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</p:sp>
        <p:sp>
          <p:nvSpPr>
            <p:cNvPr id="240" name="Google Shape;240;p17"/>
            <p:cNvSpPr txBox="1"/>
            <p:nvPr/>
          </p:nvSpPr>
          <p:spPr>
            <a:xfrm>
              <a:off x="0" y="-66675"/>
              <a:ext cx="7366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3" name="Google Shape;243;p17"/>
          <p:cNvGrpSpPr/>
          <p:nvPr/>
        </p:nvGrpSpPr>
        <p:grpSpPr>
          <a:xfrm>
            <a:off x="16269513" y="2604331"/>
            <a:ext cx="1750403" cy="1758249"/>
            <a:chOff x="1813" y="0"/>
            <a:chExt cx="809173" cy="812800"/>
          </a:xfrm>
        </p:grpSpPr>
        <p:sp>
          <p:nvSpPr>
            <p:cNvPr id="244" name="Google Shape;244;p1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16A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 txBox="1"/>
            <p:nvPr/>
          </p:nvSpPr>
          <p:spPr>
            <a:xfrm>
              <a:off x="76200" y="9525"/>
              <a:ext cx="660300" cy="72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2C2202E-60C2-27AC-EF2C-BE21FF739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67" y="1823963"/>
            <a:ext cx="8021547" cy="57109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D77C9D-9B22-1445-ED0D-BF8404FAA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534" y="3934323"/>
            <a:ext cx="8079730" cy="611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29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9"/>
          <p:cNvSpPr/>
          <p:nvPr/>
        </p:nvSpPr>
        <p:spPr>
          <a:xfrm>
            <a:off x="-1" y="-38880"/>
            <a:ext cx="7626011" cy="10325880"/>
          </a:xfrm>
          <a:custGeom>
            <a:avLst/>
            <a:gdLst/>
            <a:ahLst/>
            <a:cxnLst/>
            <a:rect l="l" t="t" r="r" b="b"/>
            <a:pathLst>
              <a:path w="480350" h="714481" extrusionOk="0">
                <a:moveTo>
                  <a:pt x="0" y="0"/>
                </a:moveTo>
                <a:lnTo>
                  <a:pt x="480350" y="0"/>
                </a:lnTo>
                <a:lnTo>
                  <a:pt x="480350" y="714481"/>
                </a:lnTo>
                <a:lnTo>
                  <a:pt x="0" y="714481"/>
                </a:lnTo>
                <a:close/>
              </a:path>
            </a:pathLst>
          </a:custGeom>
          <a:solidFill>
            <a:srgbClr val="A16AE8"/>
          </a:solidFill>
          <a:ln>
            <a:noFill/>
          </a:ln>
        </p:spPr>
      </p:sp>
      <p:grpSp>
        <p:nvGrpSpPr>
          <p:cNvPr id="658" name="Google Shape;658;p29"/>
          <p:cNvGrpSpPr/>
          <p:nvPr/>
        </p:nvGrpSpPr>
        <p:grpSpPr>
          <a:xfrm>
            <a:off x="13898222" y="9219715"/>
            <a:ext cx="4163260" cy="1067285"/>
            <a:chOff x="0" y="-138488"/>
            <a:chExt cx="12176751" cy="3188367"/>
          </a:xfrm>
        </p:grpSpPr>
        <p:grpSp>
          <p:nvGrpSpPr>
            <p:cNvPr id="659" name="Google Shape;659;p29"/>
            <p:cNvGrpSpPr/>
            <p:nvPr/>
          </p:nvGrpSpPr>
          <p:grpSpPr>
            <a:xfrm>
              <a:off x="0" y="44724"/>
              <a:ext cx="3005155" cy="3005155"/>
              <a:chOff x="0" y="0"/>
              <a:chExt cx="812800" cy="812800"/>
            </a:xfrm>
          </p:grpSpPr>
          <p:sp>
            <p:nvSpPr>
              <p:cNvPr id="660" name="Google Shape;660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E604A"/>
              </a:solidFill>
              <a:ln>
                <a:noFill/>
              </a:ln>
            </p:spPr>
          </p:sp>
          <p:sp>
            <p:nvSpPr>
              <p:cNvPr id="661" name="Google Shape;661;p29"/>
              <p:cNvSpPr txBox="1"/>
              <p:nvPr/>
            </p:nvSpPr>
            <p:spPr>
              <a:xfrm>
                <a:off x="190500" y="123825"/>
                <a:ext cx="431800" cy="498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2" name="Google Shape;662;p29"/>
            <p:cNvGrpSpPr/>
            <p:nvPr/>
          </p:nvGrpSpPr>
          <p:grpSpPr>
            <a:xfrm>
              <a:off x="3436630" y="48950"/>
              <a:ext cx="2415917" cy="2614098"/>
              <a:chOff x="0" y="-66675"/>
              <a:chExt cx="812800" cy="879475"/>
            </a:xfrm>
          </p:grpSpPr>
          <p:sp>
            <p:nvSpPr>
              <p:cNvPr id="663" name="Google Shape;663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812800" y="0"/>
                    </a:moveTo>
                    <a:lnTo>
                      <a:pt x="0" y="0"/>
                    </a:lnTo>
                    <a:lnTo>
                      <a:pt x="0" y="624840"/>
                    </a:lnTo>
                    <a:lnTo>
                      <a:pt x="157480" y="624840"/>
                    </a:lnTo>
                    <a:lnTo>
                      <a:pt x="157480" y="812800"/>
                    </a:lnTo>
                    <a:lnTo>
                      <a:pt x="463550" y="624840"/>
                    </a:lnTo>
                    <a:lnTo>
                      <a:pt x="812800" y="624840"/>
                    </a:lnTo>
                    <a:lnTo>
                      <a:pt x="812800" y="0"/>
                    </a:lnTo>
                    <a:close/>
                  </a:path>
                </a:pathLst>
              </a:custGeom>
              <a:solidFill>
                <a:srgbClr val="4BB8BE"/>
              </a:solidFill>
              <a:ln>
                <a:noFill/>
              </a:ln>
            </p:spPr>
          </p:sp>
          <p:sp>
            <p:nvSpPr>
              <p:cNvPr id="664" name="Google Shape;664;p29"/>
              <p:cNvSpPr txBox="1"/>
              <p:nvPr/>
            </p:nvSpPr>
            <p:spPr>
              <a:xfrm>
                <a:off x="0" y="-66675"/>
                <a:ext cx="8128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5" name="Google Shape;665;p29"/>
            <p:cNvGrpSpPr/>
            <p:nvPr/>
          </p:nvGrpSpPr>
          <p:grpSpPr>
            <a:xfrm>
              <a:off x="6467001" y="0"/>
              <a:ext cx="2663048" cy="2663048"/>
              <a:chOff x="0" y="0"/>
              <a:chExt cx="812800" cy="812800"/>
            </a:xfrm>
          </p:grpSpPr>
          <p:sp>
            <p:nvSpPr>
              <p:cNvPr id="666" name="Google Shape;666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lnTo>
                      <a:pt x="445826" y="33348"/>
                    </a:lnTo>
                    <a:lnTo>
                      <a:pt x="491360" y="8881"/>
                    </a:lnTo>
                    <a:lnTo>
                      <a:pt x="522953" y="49652"/>
                    </a:lnTo>
                    <a:lnTo>
                      <a:pt x="572609" y="35135"/>
                    </a:lnTo>
                    <a:lnTo>
                      <a:pt x="594986" y="81548"/>
                    </a:lnTo>
                    <a:lnTo>
                      <a:pt x="646591" y="77616"/>
                    </a:lnTo>
                    <a:lnTo>
                      <a:pt x="658778" y="127641"/>
                    </a:lnTo>
                    <a:lnTo>
                      <a:pt x="710077" y="134465"/>
                    </a:lnTo>
                    <a:lnTo>
                      <a:pt x="711539" y="185918"/>
                    </a:lnTo>
                    <a:lnTo>
                      <a:pt x="760292" y="203200"/>
                    </a:lnTo>
                    <a:lnTo>
                      <a:pt x="750965" y="253830"/>
                    </a:lnTo>
                    <a:lnTo>
                      <a:pt x="795038" y="280816"/>
                    </a:lnTo>
                    <a:lnTo>
                      <a:pt x="775331" y="328411"/>
                    </a:lnTo>
                    <a:lnTo>
                      <a:pt x="812800" y="363920"/>
                    </a:lnTo>
                    <a:lnTo>
                      <a:pt x="783573" y="406400"/>
                    </a:lnTo>
                    <a:lnTo>
                      <a:pt x="812800" y="448880"/>
                    </a:lnTo>
                    <a:lnTo>
                      <a:pt x="775331" y="484389"/>
                    </a:lnTo>
                    <a:lnTo>
                      <a:pt x="795038" y="531984"/>
                    </a:lnTo>
                    <a:lnTo>
                      <a:pt x="750965" y="558970"/>
                    </a:lnTo>
                    <a:lnTo>
                      <a:pt x="760292" y="609600"/>
                    </a:lnTo>
                    <a:lnTo>
                      <a:pt x="711539" y="626882"/>
                    </a:lnTo>
                    <a:lnTo>
                      <a:pt x="710077" y="678335"/>
                    </a:lnTo>
                    <a:lnTo>
                      <a:pt x="658778" y="685159"/>
                    </a:lnTo>
                    <a:lnTo>
                      <a:pt x="646591" y="735184"/>
                    </a:lnTo>
                    <a:lnTo>
                      <a:pt x="594986" y="731252"/>
                    </a:lnTo>
                    <a:lnTo>
                      <a:pt x="572609" y="777665"/>
                    </a:lnTo>
                    <a:lnTo>
                      <a:pt x="522953" y="763148"/>
                    </a:lnTo>
                    <a:lnTo>
                      <a:pt x="491360" y="803919"/>
                    </a:lnTo>
                    <a:lnTo>
                      <a:pt x="445826" y="779452"/>
                    </a:lnTo>
                    <a:lnTo>
                      <a:pt x="406400" y="812800"/>
                    </a:lnTo>
                    <a:lnTo>
                      <a:pt x="366974" y="779452"/>
                    </a:lnTo>
                    <a:lnTo>
                      <a:pt x="321440" y="803919"/>
                    </a:lnTo>
                    <a:lnTo>
                      <a:pt x="289847" y="763148"/>
                    </a:lnTo>
                    <a:lnTo>
                      <a:pt x="240191" y="777665"/>
                    </a:lnTo>
                    <a:lnTo>
                      <a:pt x="217814" y="731252"/>
                    </a:lnTo>
                    <a:lnTo>
                      <a:pt x="166209" y="735184"/>
                    </a:lnTo>
                    <a:lnTo>
                      <a:pt x="154022" y="685159"/>
                    </a:lnTo>
                    <a:lnTo>
                      <a:pt x="102722" y="678335"/>
                    </a:lnTo>
                    <a:lnTo>
                      <a:pt x="101260" y="626882"/>
                    </a:lnTo>
                    <a:lnTo>
                      <a:pt x="52509" y="609600"/>
                    </a:lnTo>
                    <a:lnTo>
                      <a:pt x="61835" y="558970"/>
                    </a:lnTo>
                    <a:lnTo>
                      <a:pt x="17762" y="531984"/>
                    </a:lnTo>
                    <a:lnTo>
                      <a:pt x="37469" y="484389"/>
                    </a:lnTo>
                    <a:lnTo>
                      <a:pt x="0" y="448880"/>
                    </a:lnTo>
                    <a:lnTo>
                      <a:pt x="29227" y="406400"/>
                    </a:lnTo>
                    <a:lnTo>
                      <a:pt x="0" y="363920"/>
                    </a:lnTo>
                    <a:lnTo>
                      <a:pt x="37469" y="328411"/>
                    </a:lnTo>
                    <a:lnTo>
                      <a:pt x="17762" y="280816"/>
                    </a:lnTo>
                    <a:lnTo>
                      <a:pt x="61835" y="253830"/>
                    </a:lnTo>
                    <a:lnTo>
                      <a:pt x="52509" y="203200"/>
                    </a:lnTo>
                    <a:lnTo>
                      <a:pt x="101260" y="185918"/>
                    </a:lnTo>
                    <a:lnTo>
                      <a:pt x="102722" y="134465"/>
                    </a:lnTo>
                    <a:lnTo>
                      <a:pt x="154022" y="127641"/>
                    </a:lnTo>
                    <a:lnTo>
                      <a:pt x="166209" y="77616"/>
                    </a:lnTo>
                    <a:lnTo>
                      <a:pt x="217814" y="81548"/>
                    </a:lnTo>
                    <a:lnTo>
                      <a:pt x="240191" y="35135"/>
                    </a:lnTo>
                    <a:lnTo>
                      <a:pt x="289847" y="49652"/>
                    </a:lnTo>
                    <a:lnTo>
                      <a:pt x="321440" y="8881"/>
                    </a:lnTo>
                    <a:lnTo>
                      <a:pt x="366974" y="33348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A16AE8"/>
              </a:solidFill>
              <a:ln>
                <a:noFill/>
              </a:ln>
            </p:spPr>
          </p:sp>
          <p:sp>
            <p:nvSpPr>
              <p:cNvPr id="667" name="Google Shape;667;p29"/>
              <p:cNvSpPr txBox="1"/>
              <p:nvPr/>
            </p:nvSpPr>
            <p:spPr>
              <a:xfrm>
                <a:off x="152400" y="85725"/>
                <a:ext cx="508000" cy="574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8" name="Google Shape;668;p29"/>
            <p:cNvGrpSpPr/>
            <p:nvPr/>
          </p:nvGrpSpPr>
          <p:grpSpPr>
            <a:xfrm>
              <a:off x="9768771" y="-138488"/>
              <a:ext cx="2407980" cy="2605510"/>
              <a:chOff x="0" y="-66675"/>
              <a:chExt cx="812800" cy="879475"/>
            </a:xfrm>
          </p:grpSpPr>
          <p:sp>
            <p:nvSpPr>
              <p:cNvPr id="669" name="Google Shape;669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4C500"/>
              </a:solidFill>
              <a:ln>
                <a:noFill/>
              </a:ln>
            </p:spPr>
          </p:sp>
          <p:sp>
            <p:nvSpPr>
              <p:cNvPr id="670" name="Google Shape;670;p29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71" name="Google Shape;671;p29"/>
          <p:cNvSpPr txBox="1"/>
          <p:nvPr/>
        </p:nvSpPr>
        <p:spPr>
          <a:xfrm>
            <a:off x="705148" y="1165252"/>
            <a:ext cx="5991367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NEXT STEPS</a:t>
            </a:r>
            <a:endParaRPr sz="5400" dirty="0"/>
          </a:p>
        </p:txBody>
      </p:sp>
      <p:sp>
        <p:nvSpPr>
          <p:cNvPr id="2" name="Google Shape;745;p30">
            <a:extLst>
              <a:ext uri="{FF2B5EF4-FFF2-40B4-BE49-F238E27FC236}">
                <a16:creationId xmlns:a16="http://schemas.microsoft.com/office/drawing/2014/main" id="{6945C6AD-2C67-CFB7-8D79-050A7706F463}"/>
              </a:ext>
            </a:extLst>
          </p:cNvPr>
          <p:cNvSpPr/>
          <p:nvPr/>
        </p:nvSpPr>
        <p:spPr>
          <a:xfrm>
            <a:off x="3458008" y="4940491"/>
            <a:ext cx="1881375" cy="2074302"/>
          </a:xfrm>
          <a:custGeom>
            <a:avLst/>
            <a:gdLst/>
            <a:ahLst/>
            <a:cxnLst/>
            <a:rect l="l" t="t" r="r" b="b"/>
            <a:pathLst>
              <a:path w="525383" h="719301" extrusionOk="0">
                <a:moveTo>
                  <a:pt x="525239" y="154624"/>
                </a:moveTo>
                <a:cubicBezTo>
                  <a:pt x="525182" y="154336"/>
                  <a:pt x="525081" y="154063"/>
                  <a:pt x="524980" y="153775"/>
                </a:cubicBezTo>
                <a:cubicBezTo>
                  <a:pt x="524922" y="153617"/>
                  <a:pt x="524893" y="153444"/>
                  <a:pt x="524821" y="153272"/>
                </a:cubicBezTo>
                <a:cubicBezTo>
                  <a:pt x="524692" y="152969"/>
                  <a:pt x="524519" y="152682"/>
                  <a:pt x="524360" y="152394"/>
                </a:cubicBezTo>
                <a:cubicBezTo>
                  <a:pt x="524288" y="152279"/>
                  <a:pt x="524245" y="152149"/>
                  <a:pt x="524159" y="152034"/>
                </a:cubicBezTo>
                <a:cubicBezTo>
                  <a:pt x="523899" y="151645"/>
                  <a:pt x="523597" y="151286"/>
                  <a:pt x="523265" y="150940"/>
                </a:cubicBezTo>
                <a:lnTo>
                  <a:pt x="374241" y="2101"/>
                </a:lnTo>
                <a:cubicBezTo>
                  <a:pt x="373909" y="1770"/>
                  <a:pt x="373549" y="1468"/>
                  <a:pt x="373146" y="1209"/>
                </a:cubicBezTo>
                <a:cubicBezTo>
                  <a:pt x="373030" y="1137"/>
                  <a:pt x="372915" y="1094"/>
                  <a:pt x="372800" y="1022"/>
                </a:cubicBezTo>
                <a:cubicBezTo>
                  <a:pt x="372512" y="849"/>
                  <a:pt x="372223" y="676"/>
                  <a:pt x="371906" y="547"/>
                </a:cubicBezTo>
                <a:cubicBezTo>
                  <a:pt x="371748" y="489"/>
                  <a:pt x="371589" y="461"/>
                  <a:pt x="371431" y="403"/>
                </a:cubicBezTo>
                <a:cubicBezTo>
                  <a:pt x="371143" y="302"/>
                  <a:pt x="370855" y="202"/>
                  <a:pt x="370552" y="144"/>
                </a:cubicBezTo>
                <a:cubicBezTo>
                  <a:pt x="370091" y="43"/>
                  <a:pt x="369615" y="0"/>
                  <a:pt x="369126" y="0"/>
                </a:cubicBezTo>
                <a:lnTo>
                  <a:pt x="7204" y="0"/>
                </a:lnTo>
                <a:cubicBezTo>
                  <a:pt x="3227" y="-14"/>
                  <a:pt x="0" y="3209"/>
                  <a:pt x="0" y="7181"/>
                </a:cubicBezTo>
                <a:lnTo>
                  <a:pt x="0" y="712106"/>
                </a:lnTo>
                <a:cubicBezTo>
                  <a:pt x="0" y="716078"/>
                  <a:pt x="3227" y="719301"/>
                  <a:pt x="7204" y="719301"/>
                </a:cubicBezTo>
                <a:lnTo>
                  <a:pt x="518179" y="719301"/>
                </a:lnTo>
                <a:cubicBezTo>
                  <a:pt x="522156" y="719301"/>
                  <a:pt x="525383" y="716078"/>
                  <a:pt x="525383" y="712106"/>
                </a:cubicBezTo>
                <a:lnTo>
                  <a:pt x="525383" y="156035"/>
                </a:lnTo>
                <a:cubicBezTo>
                  <a:pt x="525383" y="155560"/>
                  <a:pt x="525340" y="155085"/>
                  <a:pt x="525239" y="154624"/>
                </a:cubicBezTo>
                <a:close/>
                <a:moveTo>
                  <a:pt x="376344" y="148839"/>
                </a:moveTo>
                <a:lnTo>
                  <a:pt x="376344" y="24550"/>
                </a:lnTo>
                <a:lnTo>
                  <a:pt x="500788" y="148839"/>
                </a:lnTo>
                <a:lnTo>
                  <a:pt x="376344" y="148839"/>
                </a:lnTo>
                <a:close/>
                <a:moveTo>
                  <a:pt x="14408" y="704911"/>
                </a:moveTo>
                <a:lnTo>
                  <a:pt x="14408" y="14376"/>
                </a:lnTo>
                <a:lnTo>
                  <a:pt x="361936" y="14376"/>
                </a:lnTo>
                <a:lnTo>
                  <a:pt x="361936" y="156035"/>
                </a:lnTo>
                <a:cubicBezTo>
                  <a:pt x="361936" y="160006"/>
                  <a:pt x="365163" y="163230"/>
                  <a:pt x="369140" y="163230"/>
                </a:cubicBezTo>
                <a:lnTo>
                  <a:pt x="510975" y="163230"/>
                </a:lnTo>
                <a:lnTo>
                  <a:pt x="510975" y="704897"/>
                </a:lnTo>
                <a:lnTo>
                  <a:pt x="14408" y="704897"/>
                </a:lnTo>
                <a:close/>
                <a:moveTo>
                  <a:pt x="90138" y="162136"/>
                </a:moveTo>
                <a:cubicBezTo>
                  <a:pt x="90138" y="158164"/>
                  <a:pt x="93366" y="154941"/>
                  <a:pt x="97342" y="154941"/>
                </a:cubicBezTo>
                <a:lnTo>
                  <a:pt x="240892" y="154941"/>
                </a:lnTo>
                <a:cubicBezTo>
                  <a:pt x="244869" y="154941"/>
                  <a:pt x="248096" y="158164"/>
                  <a:pt x="248096" y="162136"/>
                </a:cubicBezTo>
                <a:cubicBezTo>
                  <a:pt x="248096" y="166108"/>
                  <a:pt x="244869" y="169331"/>
                  <a:pt x="240892" y="169331"/>
                </a:cubicBezTo>
                <a:lnTo>
                  <a:pt x="97342" y="169331"/>
                </a:lnTo>
                <a:cubicBezTo>
                  <a:pt x="93366" y="169331"/>
                  <a:pt x="90138" y="166108"/>
                  <a:pt x="90138" y="162136"/>
                </a:cubicBezTo>
                <a:close/>
                <a:moveTo>
                  <a:pt x="248096" y="592263"/>
                </a:moveTo>
                <a:cubicBezTo>
                  <a:pt x="248096" y="596235"/>
                  <a:pt x="244869" y="599458"/>
                  <a:pt x="240892" y="599458"/>
                </a:cubicBezTo>
                <a:lnTo>
                  <a:pt x="97342" y="599458"/>
                </a:lnTo>
                <a:cubicBezTo>
                  <a:pt x="93366" y="599458"/>
                  <a:pt x="90138" y="596235"/>
                  <a:pt x="90138" y="592263"/>
                </a:cubicBezTo>
                <a:cubicBezTo>
                  <a:pt x="90138" y="588292"/>
                  <a:pt x="93366" y="585068"/>
                  <a:pt x="97342" y="585068"/>
                </a:cubicBezTo>
                <a:lnTo>
                  <a:pt x="240892" y="585068"/>
                </a:lnTo>
                <a:cubicBezTo>
                  <a:pt x="244883" y="585068"/>
                  <a:pt x="248096" y="588292"/>
                  <a:pt x="248096" y="592263"/>
                </a:cubicBezTo>
                <a:close/>
                <a:moveTo>
                  <a:pt x="435245" y="248161"/>
                </a:moveTo>
                <a:cubicBezTo>
                  <a:pt x="435245" y="252133"/>
                  <a:pt x="432018" y="255357"/>
                  <a:pt x="428041" y="255357"/>
                </a:cubicBezTo>
                <a:lnTo>
                  <a:pt x="97342" y="255357"/>
                </a:lnTo>
                <a:cubicBezTo>
                  <a:pt x="93366" y="255357"/>
                  <a:pt x="90138" y="252133"/>
                  <a:pt x="90138" y="248161"/>
                </a:cubicBezTo>
                <a:cubicBezTo>
                  <a:pt x="90138" y="244190"/>
                  <a:pt x="93366" y="240966"/>
                  <a:pt x="97342" y="240966"/>
                </a:cubicBezTo>
                <a:lnTo>
                  <a:pt x="428041" y="240966"/>
                </a:lnTo>
                <a:cubicBezTo>
                  <a:pt x="432018" y="240966"/>
                  <a:pt x="435245" y="244190"/>
                  <a:pt x="435245" y="248161"/>
                </a:cubicBezTo>
                <a:close/>
                <a:moveTo>
                  <a:pt x="435245" y="334187"/>
                </a:moveTo>
                <a:cubicBezTo>
                  <a:pt x="435245" y="338159"/>
                  <a:pt x="432018" y="341382"/>
                  <a:pt x="428041" y="341382"/>
                </a:cubicBezTo>
                <a:lnTo>
                  <a:pt x="97342" y="341382"/>
                </a:lnTo>
                <a:cubicBezTo>
                  <a:pt x="93366" y="341382"/>
                  <a:pt x="90138" y="338159"/>
                  <a:pt x="90138" y="334187"/>
                </a:cubicBezTo>
                <a:cubicBezTo>
                  <a:pt x="90138" y="330215"/>
                  <a:pt x="93366" y="326992"/>
                  <a:pt x="97342" y="326992"/>
                </a:cubicBezTo>
                <a:lnTo>
                  <a:pt x="428041" y="326992"/>
                </a:lnTo>
                <a:cubicBezTo>
                  <a:pt x="432018" y="326992"/>
                  <a:pt x="435245" y="330215"/>
                  <a:pt x="435245" y="334187"/>
                </a:cubicBezTo>
                <a:close/>
                <a:moveTo>
                  <a:pt x="435245" y="420212"/>
                </a:moveTo>
                <a:cubicBezTo>
                  <a:pt x="435245" y="424184"/>
                  <a:pt x="432018" y="427408"/>
                  <a:pt x="428041" y="427408"/>
                </a:cubicBezTo>
                <a:lnTo>
                  <a:pt x="97342" y="427408"/>
                </a:lnTo>
                <a:cubicBezTo>
                  <a:pt x="93366" y="427408"/>
                  <a:pt x="90138" y="424184"/>
                  <a:pt x="90138" y="420212"/>
                </a:cubicBezTo>
                <a:cubicBezTo>
                  <a:pt x="90138" y="416241"/>
                  <a:pt x="93366" y="413017"/>
                  <a:pt x="97342" y="413017"/>
                </a:cubicBezTo>
                <a:lnTo>
                  <a:pt x="428041" y="413017"/>
                </a:lnTo>
                <a:cubicBezTo>
                  <a:pt x="432018" y="413017"/>
                  <a:pt x="435245" y="416241"/>
                  <a:pt x="435245" y="420212"/>
                </a:cubicBezTo>
                <a:close/>
                <a:moveTo>
                  <a:pt x="435245" y="506238"/>
                </a:moveTo>
                <a:cubicBezTo>
                  <a:pt x="435245" y="510210"/>
                  <a:pt x="432018" y="513433"/>
                  <a:pt x="428041" y="513433"/>
                </a:cubicBezTo>
                <a:lnTo>
                  <a:pt x="97342" y="513433"/>
                </a:lnTo>
                <a:cubicBezTo>
                  <a:pt x="93366" y="513433"/>
                  <a:pt x="90138" y="510210"/>
                  <a:pt x="90138" y="506238"/>
                </a:cubicBezTo>
                <a:cubicBezTo>
                  <a:pt x="90138" y="502266"/>
                  <a:pt x="93366" y="499043"/>
                  <a:pt x="97342" y="499043"/>
                </a:cubicBezTo>
                <a:lnTo>
                  <a:pt x="428041" y="499043"/>
                </a:lnTo>
                <a:cubicBezTo>
                  <a:pt x="432018" y="499043"/>
                  <a:pt x="435245" y="502266"/>
                  <a:pt x="435245" y="506238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67;p18">
            <a:extLst>
              <a:ext uri="{FF2B5EF4-FFF2-40B4-BE49-F238E27FC236}">
                <a16:creationId xmlns:a16="http://schemas.microsoft.com/office/drawing/2014/main" id="{70B07708-8238-A262-FE3E-212538A81F88}"/>
              </a:ext>
            </a:extLst>
          </p:cNvPr>
          <p:cNvSpPr txBox="1"/>
          <p:nvPr/>
        </p:nvSpPr>
        <p:spPr>
          <a:xfrm>
            <a:off x="8243248" y="2218118"/>
            <a:ext cx="9293946" cy="4616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2400" b="0" i="0" u="none" strike="noStrike" cap="none" dirty="0">
              <a:solidFill>
                <a:schemeClr val="tx1"/>
              </a:solidFill>
              <a:latin typeface="Assistant" pitchFamily="2" charset="-79"/>
              <a:ea typeface="Assistant"/>
              <a:cs typeface="Assistant" pitchFamily="2" charset="-79"/>
              <a:sym typeface="Assistant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Other machine learning algorithms can be applied to reduce RMS error.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tx1"/>
              </a:solidFill>
              <a:latin typeface="Assistant" pitchFamily="2" charset="-79"/>
              <a:cs typeface="Assistant" pitchFamily="2" charset="-79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Noncorrelated columns can be removed in the data processing step and can be made comparisons between accuracies. 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Assistant" pitchFamily="2" charset="-79"/>
              <a:cs typeface="Assistant" pitchFamily="2" charset="-79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Outliers for columns can be detected and removed from data that test the accuracy changes in the model.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tx1"/>
              </a:solidFill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4" name="Picture 4" descr="Week 7: The Next Steps">
            <a:extLst>
              <a:ext uri="{FF2B5EF4-FFF2-40B4-BE49-F238E27FC236}">
                <a16:creationId xmlns:a16="http://schemas.microsoft.com/office/drawing/2014/main" id="{0BCDA735-55CA-4790-DCE6-998CF8E2B3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0" r="14072"/>
          <a:stretch/>
        </p:blipFill>
        <p:spPr bwMode="auto">
          <a:xfrm>
            <a:off x="0" y="5360972"/>
            <a:ext cx="7626010" cy="492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"/>
          <p:cNvSpPr txBox="1">
            <a:spLocks noGrp="1"/>
          </p:cNvSpPr>
          <p:nvPr>
            <p:ph type="title"/>
          </p:nvPr>
        </p:nvSpPr>
        <p:spPr>
          <a:xfrm>
            <a:off x="863526" y="949909"/>
            <a:ext cx="94620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CONTENT</a:t>
            </a:r>
            <a:endParaRPr dirty="0"/>
          </a:p>
        </p:txBody>
      </p:sp>
      <p:pic>
        <p:nvPicPr>
          <p:cNvPr id="131" name="Google Shape;13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2296" y="6027074"/>
            <a:ext cx="3737441" cy="186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783164">
            <a:off x="4280392" y="4168848"/>
            <a:ext cx="3737441" cy="186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0765" y="6017549"/>
            <a:ext cx="3737441" cy="186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783164">
            <a:off x="10628861" y="4168848"/>
            <a:ext cx="3737441" cy="186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08780" y="6008024"/>
            <a:ext cx="3737441" cy="1868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14"/>
          <p:cNvGrpSpPr/>
          <p:nvPr/>
        </p:nvGrpSpPr>
        <p:grpSpPr>
          <a:xfrm>
            <a:off x="8815676" y="6879913"/>
            <a:ext cx="1067769" cy="1314178"/>
            <a:chOff x="0" y="0"/>
            <a:chExt cx="660400" cy="812800"/>
          </a:xfrm>
        </p:grpSpPr>
        <p:sp>
          <p:nvSpPr>
            <p:cNvPr id="137" name="Google Shape;137;p14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4BB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 txBox="1"/>
            <p:nvPr/>
          </p:nvSpPr>
          <p:spPr>
            <a:xfrm>
              <a:off x="0" y="60325"/>
              <a:ext cx="6604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14"/>
          <p:cNvGrpSpPr/>
          <p:nvPr/>
        </p:nvGrpSpPr>
        <p:grpSpPr>
          <a:xfrm>
            <a:off x="2380366" y="6780895"/>
            <a:ext cx="1183615" cy="1413196"/>
            <a:chOff x="0" y="-66675"/>
            <a:chExt cx="736600" cy="879475"/>
          </a:xfrm>
        </p:grpSpPr>
        <p:sp>
          <p:nvSpPr>
            <p:cNvPr id="140" name="Google Shape;140;p14"/>
            <p:cNvSpPr/>
            <p:nvPr/>
          </p:nvSpPr>
          <p:spPr>
            <a:xfrm>
              <a:off x="0" y="0"/>
              <a:ext cx="736600" cy="812800"/>
            </a:xfrm>
            <a:custGeom>
              <a:avLst/>
              <a:gdLst/>
              <a:ahLst/>
              <a:cxnLst/>
              <a:rect l="l" t="t" r="r" b="b"/>
              <a:pathLst>
                <a:path w="736600" h="812800" extrusionOk="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F4C500"/>
            </a:solidFill>
            <a:ln>
              <a:noFill/>
            </a:ln>
          </p:spPr>
        </p:sp>
        <p:sp>
          <p:nvSpPr>
            <p:cNvPr id="141" name="Google Shape;141;p14"/>
            <p:cNvSpPr txBox="1"/>
            <p:nvPr/>
          </p:nvSpPr>
          <p:spPr>
            <a:xfrm>
              <a:off x="0" y="-66675"/>
              <a:ext cx="7366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14"/>
          <p:cNvGrpSpPr/>
          <p:nvPr/>
        </p:nvGrpSpPr>
        <p:grpSpPr>
          <a:xfrm>
            <a:off x="5474996" y="3821164"/>
            <a:ext cx="1300230" cy="1306058"/>
            <a:chOff x="1813" y="0"/>
            <a:chExt cx="809173" cy="812800"/>
          </a:xfrm>
        </p:grpSpPr>
        <p:sp>
          <p:nvSpPr>
            <p:cNvPr id="143" name="Google Shape;143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14"/>
          <p:cNvSpPr/>
          <p:nvPr/>
        </p:nvSpPr>
        <p:spPr>
          <a:xfrm rot="10779982">
            <a:off x="11969823" y="3900420"/>
            <a:ext cx="1323885" cy="1323768"/>
          </a:xfrm>
          <a:custGeom>
            <a:avLst/>
            <a:gdLst/>
            <a:ahLst/>
            <a:cxnLst/>
            <a:rect l="l" t="t" r="r" b="b"/>
            <a:pathLst>
              <a:path w="14400530" h="14399261" extrusionOk="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14"/>
          <p:cNvGrpSpPr/>
          <p:nvPr/>
        </p:nvGrpSpPr>
        <p:grpSpPr>
          <a:xfrm>
            <a:off x="15161430" y="6702301"/>
            <a:ext cx="1183615" cy="1413196"/>
            <a:chOff x="0" y="-66675"/>
            <a:chExt cx="736600" cy="879475"/>
          </a:xfrm>
        </p:grpSpPr>
        <p:sp>
          <p:nvSpPr>
            <p:cNvPr id="147" name="Google Shape;147;p14"/>
            <p:cNvSpPr/>
            <p:nvPr/>
          </p:nvSpPr>
          <p:spPr>
            <a:xfrm>
              <a:off x="0" y="0"/>
              <a:ext cx="736600" cy="812800"/>
            </a:xfrm>
            <a:custGeom>
              <a:avLst/>
              <a:gdLst/>
              <a:ahLst/>
              <a:cxnLst/>
              <a:rect l="l" t="t" r="r" b="b"/>
              <a:pathLst>
                <a:path w="736600" h="812800" extrusionOk="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</p:sp>
        <p:sp>
          <p:nvSpPr>
            <p:cNvPr id="148" name="Google Shape;148;p14"/>
            <p:cNvSpPr txBox="1"/>
            <p:nvPr/>
          </p:nvSpPr>
          <p:spPr>
            <a:xfrm>
              <a:off x="0" y="-66675"/>
              <a:ext cx="7366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14"/>
          <p:cNvSpPr txBox="1"/>
          <p:nvPr/>
        </p:nvSpPr>
        <p:spPr>
          <a:xfrm>
            <a:off x="838095" y="4978058"/>
            <a:ext cx="3042745" cy="49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Real Estate Industry</a:t>
            </a:r>
            <a:endParaRPr dirty="0"/>
          </a:p>
        </p:txBody>
      </p:sp>
      <p:sp>
        <p:nvSpPr>
          <p:cNvPr id="152" name="Google Shape;152;p14"/>
          <p:cNvSpPr txBox="1"/>
          <p:nvPr/>
        </p:nvSpPr>
        <p:spPr>
          <a:xfrm>
            <a:off x="2775570" y="6990690"/>
            <a:ext cx="598892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/>
          </a:p>
        </p:txBody>
      </p:sp>
      <p:sp>
        <p:nvSpPr>
          <p:cNvPr id="153" name="Google Shape;153;p14"/>
          <p:cNvSpPr txBox="1"/>
          <p:nvPr/>
        </p:nvSpPr>
        <p:spPr>
          <a:xfrm>
            <a:off x="5930376" y="4017879"/>
            <a:ext cx="598892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/>
          </a:p>
        </p:txBody>
      </p:sp>
      <p:sp>
        <p:nvSpPr>
          <p:cNvPr id="154" name="Google Shape;154;p14"/>
          <p:cNvSpPr txBox="1"/>
          <p:nvPr/>
        </p:nvSpPr>
        <p:spPr>
          <a:xfrm>
            <a:off x="9144000" y="7076644"/>
            <a:ext cx="598892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/>
          </a:p>
        </p:txBody>
      </p:sp>
      <p:sp>
        <p:nvSpPr>
          <p:cNvPr id="155" name="Google Shape;155;p14"/>
          <p:cNvSpPr txBox="1"/>
          <p:nvPr/>
        </p:nvSpPr>
        <p:spPr>
          <a:xfrm>
            <a:off x="12406738" y="4064618"/>
            <a:ext cx="627136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/>
          </a:p>
        </p:txBody>
      </p:sp>
      <p:sp>
        <p:nvSpPr>
          <p:cNvPr id="156" name="Google Shape;156;p14"/>
          <p:cNvSpPr txBox="1"/>
          <p:nvPr/>
        </p:nvSpPr>
        <p:spPr>
          <a:xfrm>
            <a:off x="15548167" y="6942205"/>
            <a:ext cx="598892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 b="1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/>
          </a:p>
        </p:txBody>
      </p:sp>
      <p:grpSp>
        <p:nvGrpSpPr>
          <p:cNvPr id="157" name="Google Shape;157;p14"/>
          <p:cNvGrpSpPr/>
          <p:nvPr/>
        </p:nvGrpSpPr>
        <p:grpSpPr>
          <a:xfrm>
            <a:off x="7974384" y="4075148"/>
            <a:ext cx="3240698" cy="999889"/>
            <a:chOff x="-64003" y="3444"/>
            <a:chExt cx="4320930" cy="1333186"/>
          </a:xfrm>
        </p:grpSpPr>
        <p:sp>
          <p:nvSpPr>
            <p:cNvPr id="158" name="Google Shape;158;p14"/>
            <p:cNvSpPr txBox="1"/>
            <p:nvPr/>
          </p:nvSpPr>
          <p:spPr>
            <a:xfrm>
              <a:off x="-64003" y="3444"/>
              <a:ext cx="4320930" cy="13331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b="1" dirty="0">
                  <a:latin typeface="Fira Sans"/>
                  <a:sym typeface="Fira Sans"/>
                </a:rPr>
                <a:t>Data Understanding (EGA)</a:t>
              </a:r>
              <a:endParaRPr dirty="0"/>
            </a:p>
          </p:txBody>
        </p:sp>
        <p:sp>
          <p:nvSpPr>
            <p:cNvPr id="159" name="Google Shape;159;p14"/>
            <p:cNvSpPr txBox="1"/>
            <p:nvPr/>
          </p:nvSpPr>
          <p:spPr>
            <a:xfrm>
              <a:off x="0" y="670037"/>
              <a:ext cx="4056993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1" name="Google Shape;161;p14"/>
          <p:cNvSpPr txBox="1"/>
          <p:nvPr/>
        </p:nvSpPr>
        <p:spPr>
          <a:xfrm>
            <a:off x="15014741" y="4769382"/>
            <a:ext cx="3042745" cy="999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Conclusion &amp; Next Steps</a:t>
            </a:r>
            <a:endParaRPr dirty="0"/>
          </a:p>
        </p:txBody>
      </p:sp>
      <p:sp>
        <p:nvSpPr>
          <p:cNvPr id="164" name="Google Shape;164;p14"/>
          <p:cNvSpPr txBox="1"/>
          <p:nvPr/>
        </p:nvSpPr>
        <p:spPr>
          <a:xfrm>
            <a:off x="4313445" y="7447983"/>
            <a:ext cx="3824828" cy="49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Data Definition</a:t>
            </a:r>
          </a:p>
        </p:txBody>
      </p:sp>
      <p:sp>
        <p:nvSpPr>
          <p:cNvPr id="167" name="Google Shape;167;p14"/>
          <p:cNvSpPr txBox="1"/>
          <p:nvPr/>
        </p:nvSpPr>
        <p:spPr>
          <a:xfrm>
            <a:off x="10937653" y="7335797"/>
            <a:ext cx="3042745" cy="49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1" i="0" u="none" strike="noStrike" cap="none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Project Steps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500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2"/>
          <p:cNvSpPr/>
          <p:nvPr/>
        </p:nvSpPr>
        <p:spPr>
          <a:xfrm rot="10779982">
            <a:off x="5070675" y="1054591"/>
            <a:ext cx="8656135" cy="8655372"/>
          </a:xfrm>
          <a:custGeom>
            <a:avLst/>
            <a:gdLst/>
            <a:ahLst/>
            <a:cxnLst/>
            <a:rect l="l" t="t" r="r" b="b"/>
            <a:pathLst>
              <a:path w="14400530" h="14399261" extrusionOk="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" name="Google Shape;359;p22"/>
          <p:cNvGrpSpPr/>
          <p:nvPr/>
        </p:nvGrpSpPr>
        <p:grpSpPr>
          <a:xfrm>
            <a:off x="4002094" y="6230852"/>
            <a:ext cx="3292833" cy="3307593"/>
            <a:chOff x="1813" y="0"/>
            <a:chExt cx="809173" cy="812800"/>
          </a:xfrm>
        </p:grpSpPr>
        <p:sp>
          <p:nvSpPr>
            <p:cNvPr id="360" name="Google Shape;360;p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3" name="Google Shape;363;p22"/>
          <p:cNvSpPr/>
          <p:nvPr/>
        </p:nvSpPr>
        <p:spPr>
          <a:xfrm>
            <a:off x="11927410" y="1133517"/>
            <a:ext cx="1949295" cy="2150947"/>
          </a:xfrm>
          <a:custGeom>
            <a:avLst/>
            <a:gdLst/>
            <a:ahLst/>
            <a:cxnLst/>
            <a:rect l="l" t="t" r="r" b="b"/>
            <a:pathLst>
              <a:path w="736600" h="812800" extrusionOk="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rgbClr val="A16AE8"/>
          </a:solidFill>
          <a:ln>
            <a:noFill/>
          </a:ln>
        </p:spPr>
      </p:sp>
      <p:sp>
        <p:nvSpPr>
          <p:cNvPr id="364" name="Google Shape;364;p22"/>
          <p:cNvSpPr txBox="1"/>
          <p:nvPr/>
        </p:nvSpPr>
        <p:spPr>
          <a:xfrm>
            <a:off x="3729073" y="4325438"/>
            <a:ext cx="10829854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Thank you!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0"/>
          <p:cNvSpPr/>
          <p:nvPr/>
        </p:nvSpPr>
        <p:spPr>
          <a:xfrm>
            <a:off x="0" y="0"/>
            <a:ext cx="6916016" cy="10287000"/>
          </a:xfrm>
          <a:custGeom>
            <a:avLst/>
            <a:gdLst/>
            <a:ahLst/>
            <a:cxnLst/>
            <a:rect l="l" t="t" r="r" b="b"/>
            <a:pathLst>
              <a:path w="480350" h="714481" extrusionOk="0">
                <a:moveTo>
                  <a:pt x="0" y="0"/>
                </a:moveTo>
                <a:lnTo>
                  <a:pt x="480350" y="0"/>
                </a:lnTo>
                <a:lnTo>
                  <a:pt x="480350" y="714481"/>
                </a:lnTo>
                <a:lnTo>
                  <a:pt x="0" y="714481"/>
                </a:ln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/>
          <a:lstStyle/>
          <a:p>
            <a:r>
              <a:rPr lang="en-US" dirty="0"/>
              <a:t>  </a:t>
            </a:r>
            <a:endParaRPr lang="en-CA" dirty="0"/>
          </a:p>
        </p:txBody>
      </p:sp>
      <p:sp>
        <p:nvSpPr>
          <p:cNvPr id="678" name="Google Shape;678;p30"/>
          <p:cNvSpPr txBox="1"/>
          <p:nvPr/>
        </p:nvSpPr>
        <p:spPr>
          <a:xfrm>
            <a:off x="1028700" y="1019175"/>
            <a:ext cx="5059131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Resource 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Page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EB385-0CE2-C2FD-7388-7CADE2412445}"/>
              </a:ext>
            </a:extLst>
          </p:cNvPr>
          <p:cNvSpPr txBox="1"/>
          <p:nvPr/>
        </p:nvSpPr>
        <p:spPr>
          <a:xfrm>
            <a:off x="7533564" y="1660620"/>
            <a:ext cx="10085696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i="1" dirty="0">
                <a:latin typeface="Assistant" pitchFamily="2" charset="-79"/>
                <a:cs typeface="Assistant" pitchFamily="2" charset="-79"/>
                <a:hlinkClick r:id="rId3"/>
              </a:rPr>
              <a:t>https://www.upgrad.com/blog/types-of-data/</a:t>
            </a:r>
            <a:endParaRPr lang="en-CA" sz="2000" i="1" dirty="0"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i="1" dirty="0">
                <a:latin typeface="Assistant" pitchFamily="2" charset="-79"/>
                <a:cs typeface="Assistant" pitchFamily="2" charset="-79"/>
                <a:hlinkClick r:id="rId4"/>
              </a:rPr>
              <a:t>https://towardsdatascience.com/regression-modeling-in-predicting-optimal-house-sales-price-in-ames-iowa-d5e63f6d44e2</a:t>
            </a:r>
            <a:endParaRPr lang="en-CA" sz="2000" i="1" dirty="0"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i="1" dirty="0">
                <a:latin typeface="Assistant" pitchFamily="2" charset="-79"/>
                <a:cs typeface="Assistant" pitchFamily="2" charset="-79"/>
                <a:hlinkClick r:id="rId5"/>
              </a:rPr>
              <a:t>http://cs229.stanford.edu/proj2016/report/WuYu_HousingPrice_report.pdf</a:t>
            </a:r>
            <a:endParaRPr lang="en-CA" sz="2000" i="1" dirty="0"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i="1" dirty="0">
                <a:latin typeface="Assistant" pitchFamily="2" charset="-79"/>
                <a:cs typeface="Assistant" pitchFamily="2" charset="-79"/>
                <a:hlinkClick r:id="rId6"/>
              </a:rPr>
              <a:t>https://www.intellspot.com/discrete-vs-continuous-data/</a:t>
            </a:r>
            <a:endParaRPr lang="en-CA" sz="2000" i="1" dirty="0"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i="1" dirty="0">
                <a:latin typeface="Assistant" pitchFamily="2" charset="-79"/>
                <a:cs typeface="Assistant" pitchFamily="2" charset="-79"/>
                <a:hlinkClick r:id="rId7"/>
              </a:rPr>
              <a:t>https://seaborn.pydata.org/</a:t>
            </a:r>
            <a:endParaRPr lang="en-CA" sz="2000" i="1" dirty="0"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i="1" dirty="0">
                <a:latin typeface="Assistant" pitchFamily="2" charset="-79"/>
                <a:cs typeface="Assistant" pitchFamily="2" charset="-79"/>
                <a:hlinkClick r:id="rId8"/>
              </a:rPr>
              <a:t>https://www.itl.nist.gov/div898/handbook/eda/section1/eda11.htm</a:t>
            </a:r>
            <a:endParaRPr lang="en-CA" sz="2000" i="1" dirty="0"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i="1" dirty="0">
                <a:latin typeface="Assistant" pitchFamily="2" charset="-79"/>
                <a:cs typeface="Assistant" pitchFamily="2" charset="-79"/>
                <a:hlinkClick r:id="rId9"/>
              </a:rPr>
              <a:t>https://machinelearningmastery.com/polynomial-features-transforms-for-machine-learning/</a:t>
            </a:r>
            <a:endParaRPr lang="en-CA" sz="2000" i="1" dirty="0"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i="1" dirty="0">
                <a:latin typeface="Assistant" pitchFamily="2" charset="-79"/>
                <a:cs typeface="Assistant" pitchFamily="2" charset="-79"/>
                <a:hlinkClick r:id="rId10"/>
              </a:rPr>
              <a:t>https://www.kdnuggets.com/2019/03/beginners-guide-linear-regression-python-scikit-learn.html</a:t>
            </a:r>
            <a:endParaRPr lang="en-CA" sz="2000" i="1" dirty="0"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i="1" dirty="0">
                <a:latin typeface="Assistant" pitchFamily="2" charset="-79"/>
                <a:cs typeface="Assistant" pitchFamily="2" charset="-79"/>
                <a:hlinkClick r:id="rId11"/>
              </a:rPr>
              <a:t>https://towardsdatascience.com/simple-and-multiple-linear-regression-in-python-c928425168f9</a:t>
            </a:r>
            <a:endParaRPr lang="en-CA" sz="2000" i="1" dirty="0"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i="1" dirty="0">
                <a:latin typeface="Assistant" pitchFamily="2" charset="-79"/>
                <a:cs typeface="Assistant" pitchFamily="2" charset="-79"/>
                <a:hlinkClick r:id="rId12"/>
              </a:rPr>
              <a:t>https://www.tutorialspoint.com/scikit_learn/scikit_learn_elastic_net.htm</a:t>
            </a:r>
            <a:endParaRPr lang="en-CA" sz="2000" i="1" dirty="0"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i="1" dirty="0">
                <a:latin typeface="Assistant" pitchFamily="2" charset="-79"/>
                <a:cs typeface="Assistant" pitchFamily="2" charset="-79"/>
                <a:hlinkClick r:id="rId13"/>
              </a:rPr>
              <a:t>https://towardsdatascience.com/preprocessing-with-sklearn-a-complete-and-comprehensive-guide-670cb98fcfb9</a:t>
            </a:r>
            <a:endParaRPr lang="en-CA" sz="2000" i="1" dirty="0"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i="1" dirty="0">
                <a:latin typeface="Assistant" pitchFamily="2" charset="-79"/>
                <a:cs typeface="Assistant" pitchFamily="2" charset="-79"/>
                <a:hlinkClick r:id="rId14"/>
              </a:rPr>
              <a:t>https://www.analyticsvidhya.com/blog/2021/07/all-you-need-to-know-about-polynomial-regression/#:~:text=Polynomial%20regression%20is%20a%20form,convert%20it%20into%20Polynomial%20regression</a:t>
            </a:r>
            <a:r>
              <a:rPr lang="en-CA" sz="2000" i="1" dirty="0">
                <a:latin typeface="Assistant" pitchFamily="2" charset="-79"/>
                <a:cs typeface="Assistant" pitchFamily="2" charset="-79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i="1" dirty="0"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i="1" dirty="0"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i="1" dirty="0"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i="1" dirty="0"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i="1" dirty="0"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i="1" dirty="0">
              <a:latin typeface="Assistant" pitchFamily="2" charset="-79"/>
              <a:cs typeface="Assistant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i="1" dirty="0">
              <a:latin typeface="Assistant" pitchFamily="2" charset="-79"/>
              <a:cs typeface="Assistant" pitchFamily="2" charset="-79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w of houses">
            <a:extLst>
              <a:ext uri="{FF2B5EF4-FFF2-40B4-BE49-F238E27FC236}">
                <a16:creationId xmlns:a16="http://schemas.microsoft.com/office/drawing/2014/main" id="{1546DC23-7933-4488-D2AD-E1D76E039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532" y="14056"/>
            <a:ext cx="7769468" cy="10272944"/>
          </a:xfrm>
          <a:prstGeom prst="rect">
            <a:avLst/>
          </a:prstGeom>
          <a:effectLst>
            <a:softEdge rad="0"/>
          </a:effectLst>
        </p:spPr>
      </p:pic>
      <p:grpSp>
        <p:nvGrpSpPr>
          <p:cNvPr id="174" name="Google Shape;174;p15"/>
          <p:cNvGrpSpPr/>
          <p:nvPr/>
        </p:nvGrpSpPr>
        <p:grpSpPr>
          <a:xfrm>
            <a:off x="1335910" y="4858862"/>
            <a:ext cx="1038238" cy="1239620"/>
            <a:chOff x="0" y="-66675"/>
            <a:chExt cx="736600" cy="879475"/>
          </a:xfrm>
        </p:grpSpPr>
        <p:sp>
          <p:nvSpPr>
            <p:cNvPr id="175" name="Google Shape;175;p15"/>
            <p:cNvSpPr/>
            <p:nvPr/>
          </p:nvSpPr>
          <p:spPr>
            <a:xfrm>
              <a:off x="0" y="0"/>
              <a:ext cx="736600" cy="812800"/>
            </a:xfrm>
            <a:custGeom>
              <a:avLst/>
              <a:gdLst/>
              <a:ahLst/>
              <a:cxnLst/>
              <a:rect l="l" t="t" r="r" b="b"/>
              <a:pathLst>
                <a:path w="736600" h="812800" extrusionOk="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F4C500"/>
            </a:solidFill>
            <a:ln>
              <a:noFill/>
            </a:ln>
          </p:spPr>
        </p:sp>
        <p:sp>
          <p:nvSpPr>
            <p:cNvPr id="176" name="Google Shape;176;p15"/>
            <p:cNvSpPr txBox="1"/>
            <p:nvPr/>
          </p:nvSpPr>
          <p:spPr>
            <a:xfrm>
              <a:off x="0" y="-66675"/>
              <a:ext cx="7366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15"/>
          <p:cNvGrpSpPr/>
          <p:nvPr/>
        </p:nvGrpSpPr>
        <p:grpSpPr>
          <a:xfrm>
            <a:off x="1270868" y="3155085"/>
            <a:ext cx="1168323" cy="1173560"/>
            <a:chOff x="1813" y="0"/>
            <a:chExt cx="809173" cy="812800"/>
          </a:xfrm>
        </p:grpSpPr>
        <p:sp>
          <p:nvSpPr>
            <p:cNvPr id="178" name="Google Shape;178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BB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15"/>
          <p:cNvSpPr/>
          <p:nvPr/>
        </p:nvSpPr>
        <p:spPr>
          <a:xfrm rot="10779982">
            <a:off x="1338881" y="7179980"/>
            <a:ext cx="1097125" cy="1097028"/>
          </a:xfrm>
          <a:custGeom>
            <a:avLst/>
            <a:gdLst/>
            <a:ahLst/>
            <a:cxnLst/>
            <a:rect l="l" t="t" r="r" b="b"/>
            <a:pathLst>
              <a:path w="14400530" h="14399261" extrusionOk="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EE6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"/>
          <p:cNvSpPr txBox="1"/>
          <p:nvPr/>
        </p:nvSpPr>
        <p:spPr>
          <a:xfrm>
            <a:off x="1028700" y="1019175"/>
            <a:ext cx="10483503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dirty="0">
                <a:latin typeface="Fira Sans"/>
                <a:sym typeface="Fira Sans"/>
              </a:rPr>
              <a:t>Real Estate Industry</a:t>
            </a:r>
            <a:endParaRPr dirty="0"/>
          </a:p>
        </p:txBody>
      </p:sp>
      <p:sp>
        <p:nvSpPr>
          <p:cNvPr id="185" name="Google Shape;185;p15"/>
          <p:cNvSpPr txBox="1"/>
          <p:nvPr/>
        </p:nvSpPr>
        <p:spPr>
          <a:xfrm>
            <a:off x="2800521" y="2938936"/>
            <a:ext cx="7769469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/>
            <a:r>
              <a:rPr lang="en-US" sz="2500" b="0" i="0" u="none" strike="noStrike" baseline="0" dirty="0">
                <a:latin typeface="Assistant" pitchFamily="2" charset="-79"/>
                <a:cs typeface="Assistant" pitchFamily="2" charset="-79"/>
              </a:rPr>
              <a:t>The real estate industry has a very important role in the economy. Also, it impacts relevant industries</a:t>
            </a:r>
          </a:p>
          <a:p>
            <a:pPr algn="l"/>
            <a:r>
              <a:rPr lang="en-US" sz="2500" b="0" i="0" u="none" strike="noStrike" baseline="0" dirty="0">
                <a:latin typeface="Assistant" pitchFamily="2" charset="-79"/>
                <a:cs typeface="Assistant" pitchFamily="2" charset="-79"/>
              </a:rPr>
              <a:t>such as construction, public welfare, and investment significantly.</a:t>
            </a:r>
            <a:endParaRPr lang="en-US" sz="2500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188" name="Google Shape;188;p15"/>
          <p:cNvSpPr txBox="1"/>
          <p:nvPr/>
        </p:nvSpPr>
        <p:spPr>
          <a:xfrm>
            <a:off x="2745635" y="4792421"/>
            <a:ext cx="7448757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/>
            <a:r>
              <a:rPr lang="en-US" sz="2500" b="0" i="0" u="none" strike="noStrike" baseline="0" dirty="0">
                <a:latin typeface="Assistant" pitchFamily="2" charset="-79"/>
                <a:cs typeface="Assistant" pitchFamily="2" charset="-79"/>
              </a:rPr>
              <a:t>Because housing is the main need for</a:t>
            </a:r>
          </a:p>
          <a:p>
            <a:pPr algn="l"/>
            <a:r>
              <a:rPr lang="en-US" sz="2500" b="0" i="0" u="none" strike="noStrike" baseline="0" dirty="0">
                <a:latin typeface="Assistant" pitchFamily="2" charset="-79"/>
                <a:cs typeface="Assistant" pitchFamily="2" charset="-79"/>
              </a:rPr>
              <a:t>people, the real estate market is one of the most competitive market and  has various variables to determine house prices.</a:t>
            </a:r>
            <a:endParaRPr sz="2500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192" name="Google Shape;192;p15"/>
          <p:cNvSpPr txBox="1"/>
          <p:nvPr/>
        </p:nvSpPr>
        <p:spPr>
          <a:xfrm>
            <a:off x="2745634" y="6815631"/>
            <a:ext cx="744875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/>
            <a:r>
              <a:rPr lang="en-US" sz="2500" dirty="0">
                <a:latin typeface="Assistant" pitchFamily="2" charset="-79"/>
                <a:cs typeface="Assistant" pitchFamily="2" charset="-79"/>
              </a:rPr>
              <a:t>Because of all these</a:t>
            </a:r>
            <a:r>
              <a:rPr lang="en-US" sz="2500" b="0" i="0" u="none" strike="noStrike" baseline="0" dirty="0">
                <a:latin typeface="Assistant" pitchFamily="2" charset="-79"/>
                <a:cs typeface="Assistant" pitchFamily="2" charset="-79"/>
              </a:rPr>
              <a:t>, It could be utilized as one of the prime fields to apply the concepts of machine learning.</a:t>
            </a:r>
            <a:endParaRPr sz="2500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BCDB4-4EDE-6A63-2FD1-358393AFFD72}"/>
              </a:ext>
            </a:extLst>
          </p:cNvPr>
          <p:cNvSpPr txBox="1"/>
          <p:nvPr/>
        </p:nvSpPr>
        <p:spPr>
          <a:xfrm>
            <a:off x="6685255" y="9979223"/>
            <a:ext cx="3821373" cy="3077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Photo by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Alexander Andrews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6AE8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/>
          <p:nvPr/>
        </p:nvSpPr>
        <p:spPr>
          <a:xfrm>
            <a:off x="7451481" y="913053"/>
            <a:ext cx="10744294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FFFFF"/>
                </a:solidFill>
                <a:latin typeface="Fira Sans"/>
                <a:sym typeface="Fira Sans"/>
              </a:rPr>
              <a:t>Real Estate Industry Best Practices</a:t>
            </a:r>
            <a:endParaRPr sz="6000" dirty="0"/>
          </a:p>
        </p:txBody>
      </p:sp>
      <p:grpSp>
        <p:nvGrpSpPr>
          <p:cNvPr id="106" name="Google Shape;106;p13"/>
          <p:cNvGrpSpPr/>
          <p:nvPr/>
        </p:nvGrpSpPr>
        <p:grpSpPr>
          <a:xfrm>
            <a:off x="8463886" y="7506270"/>
            <a:ext cx="7940723" cy="2310846"/>
            <a:chOff x="0" y="-215291"/>
            <a:chExt cx="10264185" cy="2606133"/>
          </a:xfrm>
        </p:grpSpPr>
        <p:grpSp>
          <p:nvGrpSpPr>
            <p:cNvPr id="107" name="Google Shape;107;p13"/>
            <p:cNvGrpSpPr/>
            <p:nvPr/>
          </p:nvGrpSpPr>
          <p:grpSpPr>
            <a:xfrm>
              <a:off x="0" y="31960"/>
              <a:ext cx="1916592" cy="2358882"/>
              <a:chOff x="0" y="0"/>
              <a:chExt cx="660400" cy="812800"/>
            </a:xfrm>
          </p:grpSpPr>
          <p:sp>
            <p:nvSpPr>
              <p:cNvPr id="108" name="Google Shape;108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4BB8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3"/>
              <p:cNvSpPr txBox="1"/>
              <p:nvPr/>
            </p:nvSpPr>
            <p:spPr>
              <a:xfrm>
                <a:off x="0" y="41275"/>
                <a:ext cx="660400" cy="771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3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" name="Google Shape;110;p13"/>
            <p:cNvGrpSpPr/>
            <p:nvPr/>
          </p:nvGrpSpPr>
          <p:grpSpPr>
            <a:xfrm>
              <a:off x="5253336" y="-215291"/>
              <a:ext cx="2124528" cy="2591558"/>
              <a:chOff x="0" y="-85725"/>
              <a:chExt cx="736600" cy="898525"/>
            </a:xfrm>
          </p:grpSpPr>
          <p:sp>
            <p:nvSpPr>
              <p:cNvPr id="111" name="Google Shape;111;p13"/>
              <p:cNvSpPr/>
              <p:nvPr/>
            </p:nvSpPr>
            <p:spPr>
              <a:xfrm>
                <a:off x="0" y="0"/>
                <a:ext cx="7366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36600" h="812800" extrusionOk="0">
                    <a:moveTo>
                      <a:pt x="736600" y="0"/>
                    </a:moveTo>
                    <a:lnTo>
                      <a:pt x="736600" y="812800"/>
                    </a:lnTo>
                    <a:lnTo>
                      <a:pt x="368300" y="685800"/>
                    </a:lnTo>
                    <a:lnTo>
                      <a:pt x="0" y="812800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F4C500"/>
              </a:solidFill>
              <a:ln>
                <a:noFill/>
              </a:ln>
            </p:spPr>
          </p:sp>
          <p:sp>
            <p:nvSpPr>
              <p:cNvPr id="112" name="Google Shape;112;p13"/>
              <p:cNvSpPr txBox="1"/>
              <p:nvPr/>
            </p:nvSpPr>
            <p:spPr>
              <a:xfrm>
                <a:off x="0" y="-85725"/>
                <a:ext cx="736600" cy="771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3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" name="Google Shape;113;p13"/>
            <p:cNvGrpSpPr/>
            <p:nvPr/>
          </p:nvGrpSpPr>
          <p:grpSpPr>
            <a:xfrm>
              <a:off x="2418039" y="4488"/>
              <a:ext cx="2333846" cy="2371779"/>
              <a:chOff x="1813" y="-9525"/>
              <a:chExt cx="809173" cy="822325"/>
            </a:xfrm>
          </p:grpSpPr>
          <p:sp>
            <p:nvSpPr>
              <p:cNvPr id="114" name="Google Shape;114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3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3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6" name="Google Shape;116;p13"/>
            <p:cNvSpPr/>
            <p:nvPr/>
          </p:nvSpPr>
          <p:spPr>
            <a:xfrm rot="10779982">
              <a:off x="7880981" y="7107"/>
              <a:ext cx="2376307" cy="2376098"/>
            </a:xfrm>
            <a:custGeom>
              <a:avLst/>
              <a:gdLst/>
              <a:ahLst/>
              <a:cxnLst/>
              <a:rect l="l" t="t" r="r" b="b"/>
              <a:pathLst>
                <a:path w="14400530" h="14399261" extrusionOk="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13"/>
          <p:cNvGrpSpPr/>
          <p:nvPr/>
        </p:nvGrpSpPr>
        <p:grpSpPr>
          <a:xfrm>
            <a:off x="7204353" y="3758815"/>
            <a:ext cx="10903602" cy="2769369"/>
            <a:chOff x="0" y="466540"/>
            <a:chExt cx="7364362" cy="1821512"/>
          </a:xfrm>
        </p:grpSpPr>
        <p:sp>
          <p:nvSpPr>
            <p:cNvPr id="118" name="Google Shape;118;p13"/>
            <p:cNvSpPr txBox="1"/>
            <p:nvPr/>
          </p:nvSpPr>
          <p:spPr>
            <a:xfrm>
              <a:off x="0" y="948725"/>
              <a:ext cx="7353160" cy="425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755651" marR="0" lvl="1" indent="-377825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500"/>
                <a:buFont typeface="Arial"/>
                <a:buChar char="•"/>
              </a:pPr>
              <a:r>
                <a:rPr lang="en-US" sz="3500" b="0" i="0" u="none" strike="noStrike" cap="none" dirty="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Building trust with clients</a:t>
              </a:r>
              <a:endParaRPr dirty="0"/>
            </a:p>
          </p:txBody>
        </p:sp>
        <p:sp>
          <p:nvSpPr>
            <p:cNvPr id="119" name="Google Shape;119;p13"/>
            <p:cNvSpPr txBox="1"/>
            <p:nvPr/>
          </p:nvSpPr>
          <p:spPr>
            <a:xfrm>
              <a:off x="0" y="466540"/>
              <a:ext cx="6644875" cy="4964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755651" marR="0" lvl="1" indent="-377825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500"/>
                <a:buFont typeface="Arial"/>
                <a:buChar char="•"/>
              </a:pPr>
              <a:r>
                <a:rPr lang="en-US" sz="3500" b="0" i="0" u="none" strike="noStrike" cap="none" dirty="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Analyzing clients’ needs accurately</a:t>
              </a:r>
            </a:p>
          </p:txBody>
        </p:sp>
        <p:sp>
          <p:nvSpPr>
            <p:cNvPr id="120" name="Google Shape;120;p13"/>
            <p:cNvSpPr txBox="1"/>
            <p:nvPr/>
          </p:nvSpPr>
          <p:spPr>
            <a:xfrm>
              <a:off x="11202" y="1862937"/>
              <a:ext cx="7353160" cy="425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755651" marR="0" lvl="1" indent="-377825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500"/>
                <a:buFont typeface="Arial"/>
                <a:buChar char="•"/>
              </a:pPr>
              <a:r>
                <a:rPr lang="en-US" sz="3500" b="0" i="0" u="none" strike="noStrike" cap="none" dirty="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Balancing selling and service</a:t>
              </a:r>
              <a:endParaRPr dirty="0"/>
            </a:p>
          </p:txBody>
        </p:sp>
        <p:sp>
          <p:nvSpPr>
            <p:cNvPr id="121" name="Google Shape;121;p13"/>
            <p:cNvSpPr txBox="1"/>
            <p:nvPr/>
          </p:nvSpPr>
          <p:spPr>
            <a:xfrm>
              <a:off x="11202" y="1398249"/>
              <a:ext cx="6644874" cy="4251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755651" marR="0" lvl="1" indent="-377825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500"/>
                <a:buFont typeface="Arial"/>
                <a:buChar char="•"/>
              </a:pPr>
              <a:r>
                <a:rPr lang="en-US" sz="3500" b="0" i="0" u="none" strike="noStrike" cap="none" dirty="0">
                  <a:solidFill>
                    <a:srgbClr val="FFFFFF"/>
                  </a:solidFill>
                  <a:latin typeface="Assistant"/>
                  <a:ea typeface="Assistant"/>
                  <a:cs typeface="Assistant"/>
                  <a:sym typeface="Assistant"/>
                </a:rPr>
                <a:t>Being the intermediary for other services</a:t>
              </a:r>
              <a:endParaRPr dirty="0"/>
            </a:p>
          </p:txBody>
        </p:sp>
      </p:grpSp>
      <p:sp>
        <p:nvSpPr>
          <p:cNvPr id="122" name="Google Shape;122;p13"/>
          <p:cNvSpPr/>
          <p:nvPr/>
        </p:nvSpPr>
        <p:spPr>
          <a:xfrm>
            <a:off x="7498854" y="3947607"/>
            <a:ext cx="307086" cy="377952"/>
          </a:xfrm>
          <a:custGeom>
            <a:avLst/>
            <a:gdLst/>
            <a:ahLst/>
            <a:cxnLst/>
            <a:rect l="l" t="t" r="r" b="b"/>
            <a:pathLst>
              <a:path w="660400" h="812800" extrusionOk="0">
                <a:moveTo>
                  <a:pt x="220252" y="19070"/>
                </a:moveTo>
                <a:cubicBezTo>
                  <a:pt x="254000" y="7556"/>
                  <a:pt x="292600" y="0"/>
                  <a:pt x="330378" y="0"/>
                </a:cubicBezTo>
                <a:cubicBezTo>
                  <a:pt x="368157" y="0"/>
                  <a:pt x="404509" y="6476"/>
                  <a:pt x="438009" y="17990"/>
                </a:cubicBezTo>
                <a:cubicBezTo>
                  <a:pt x="438723" y="18350"/>
                  <a:pt x="439435" y="18350"/>
                  <a:pt x="440148" y="18710"/>
                </a:cubicBezTo>
                <a:cubicBezTo>
                  <a:pt x="565955" y="64765"/>
                  <a:pt x="658618" y="186379"/>
                  <a:pt x="660400" y="328502"/>
                </a:cubicBezTo>
                <a:lnTo>
                  <a:pt x="660400" y="812800"/>
                </a:lnTo>
                <a:lnTo>
                  <a:pt x="0" y="812800"/>
                </a:lnTo>
                <a:lnTo>
                  <a:pt x="0" y="328861"/>
                </a:lnTo>
                <a:cubicBezTo>
                  <a:pt x="1782" y="185660"/>
                  <a:pt x="93019" y="64045"/>
                  <a:pt x="220252" y="19070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3"/>
          <p:cNvSpPr/>
          <p:nvPr/>
        </p:nvSpPr>
        <p:spPr>
          <a:xfrm>
            <a:off x="7499486" y="5388681"/>
            <a:ext cx="340677" cy="375920"/>
          </a:xfrm>
          <a:custGeom>
            <a:avLst/>
            <a:gdLst/>
            <a:ahLst/>
            <a:cxnLst/>
            <a:rect l="l" t="t" r="r" b="b"/>
            <a:pathLst>
              <a:path w="736600" h="812800" extrusionOk="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rgbClr val="F4C500"/>
          </a:solidFill>
          <a:ln>
            <a:noFill/>
          </a:ln>
        </p:spPr>
      </p:sp>
      <p:sp>
        <p:nvSpPr>
          <p:cNvPr id="124" name="Google Shape;124;p13"/>
          <p:cNvSpPr/>
          <p:nvPr/>
        </p:nvSpPr>
        <p:spPr>
          <a:xfrm>
            <a:off x="7465777" y="4669310"/>
            <a:ext cx="374243" cy="375920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EE6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3"/>
          <p:cNvSpPr/>
          <p:nvPr/>
        </p:nvSpPr>
        <p:spPr>
          <a:xfrm rot="10800000">
            <a:off x="7451481" y="6092413"/>
            <a:ext cx="396015" cy="395980"/>
          </a:xfrm>
          <a:custGeom>
            <a:avLst/>
            <a:gdLst/>
            <a:ahLst/>
            <a:cxnLst/>
            <a:rect l="l" t="t" r="r" b="b"/>
            <a:pathLst>
              <a:path w="14400530" h="14399261" extrusionOk="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EE6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475390-884F-B85B-C0AD-F3C93433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81" y="2032806"/>
            <a:ext cx="7391484" cy="74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40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5"/>
          <p:cNvGrpSpPr/>
          <p:nvPr/>
        </p:nvGrpSpPr>
        <p:grpSpPr>
          <a:xfrm>
            <a:off x="1117153" y="4573433"/>
            <a:ext cx="1038238" cy="1239620"/>
            <a:chOff x="0" y="-66675"/>
            <a:chExt cx="736600" cy="879475"/>
          </a:xfrm>
        </p:grpSpPr>
        <p:sp>
          <p:nvSpPr>
            <p:cNvPr id="175" name="Google Shape;175;p15"/>
            <p:cNvSpPr/>
            <p:nvPr/>
          </p:nvSpPr>
          <p:spPr>
            <a:xfrm>
              <a:off x="0" y="0"/>
              <a:ext cx="736600" cy="812800"/>
            </a:xfrm>
            <a:custGeom>
              <a:avLst/>
              <a:gdLst/>
              <a:ahLst/>
              <a:cxnLst/>
              <a:rect l="l" t="t" r="r" b="b"/>
              <a:pathLst>
                <a:path w="736600" h="812800" extrusionOk="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F4C500"/>
            </a:solidFill>
            <a:ln>
              <a:noFill/>
            </a:ln>
          </p:spPr>
        </p:sp>
        <p:sp>
          <p:nvSpPr>
            <p:cNvPr id="176" name="Google Shape;176;p15"/>
            <p:cNvSpPr txBox="1"/>
            <p:nvPr/>
          </p:nvSpPr>
          <p:spPr>
            <a:xfrm>
              <a:off x="0" y="-66675"/>
              <a:ext cx="7366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15"/>
          <p:cNvGrpSpPr/>
          <p:nvPr/>
        </p:nvGrpSpPr>
        <p:grpSpPr>
          <a:xfrm>
            <a:off x="933040" y="2352699"/>
            <a:ext cx="1168323" cy="1173560"/>
            <a:chOff x="1813" y="0"/>
            <a:chExt cx="809173" cy="812800"/>
          </a:xfrm>
        </p:grpSpPr>
        <p:sp>
          <p:nvSpPr>
            <p:cNvPr id="178" name="Google Shape;178;p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BB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" name="Google Shape;180;p15"/>
          <p:cNvSpPr/>
          <p:nvPr/>
        </p:nvSpPr>
        <p:spPr>
          <a:xfrm rot="10779982">
            <a:off x="1156625" y="7006061"/>
            <a:ext cx="1097125" cy="1097028"/>
          </a:xfrm>
          <a:custGeom>
            <a:avLst/>
            <a:gdLst/>
            <a:ahLst/>
            <a:cxnLst/>
            <a:rect l="l" t="t" r="r" b="b"/>
            <a:pathLst>
              <a:path w="14400530" h="14399261" extrusionOk="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EE6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 txBox="1"/>
          <p:nvPr/>
        </p:nvSpPr>
        <p:spPr>
          <a:xfrm>
            <a:off x="2677626" y="2434129"/>
            <a:ext cx="7769469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/>
            <a:r>
              <a:rPr lang="en-US" sz="2500" b="0" i="0" u="none" strike="noStrike" baseline="0" dirty="0">
                <a:latin typeface="Assistant" pitchFamily="2" charset="-79"/>
                <a:cs typeface="Assistant" pitchFamily="2" charset="-79"/>
              </a:rPr>
              <a:t>All best practices are considered quick and accurate matches between people and houses are very important</a:t>
            </a:r>
          </a:p>
          <a:p>
            <a:pPr algn="l"/>
            <a:r>
              <a:rPr lang="en-US" sz="2500" b="0" i="0" u="none" strike="noStrike" baseline="0" dirty="0">
                <a:latin typeface="Assistant" pitchFamily="2" charset="-79"/>
                <a:cs typeface="Assistant" pitchFamily="2" charset="-79"/>
              </a:rPr>
              <a:t>for the real estate industry.</a:t>
            </a:r>
            <a:endParaRPr lang="en-US" sz="2500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188" name="Google Shape;188;p15"/>
          <p:cNvSpPr txBox="1"/>
          <p:nvPr/>
        </p:nvSpPr>
        <p:spPr>
          <a:xfrm>
            <a:off x="2677626" y="4573433"/>
            <a:ext cx="7448757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/>
            <a:r>
              <a:rPr lang="en-US" sz="2500" b="0" i="0" u="none" strike="noStrike" baseline="0" dirty="0">
                <a:latin typeface="Assistant" pitchFamily="2" charset="-79"/>
                <a:cs typeface="Assistant" pitchFamily="2" charset="-79"/>
              </a:rPr>
              <a:t>By applying machine learning technics, house prices are estimated. This estimation helps the clients</a:t>
            </a:r>
          </a:p>
          <a:p>
            <a:pPr algn="l"/>
            <a:r>
              <a:rPr lang="en-US" sz="2500" b="0" i="0" u="none" strike="noStrike" baseline="0" dirty="0">
                <a:latin typeface="Assistant" pitchFamily="2" charset="-79"/>
                <a:cs typeface="Assistant" pitchFamily="2" charset="-79"/>
              </a:rPr>
              <a:t>when choosing their houses. Clients spend less time when choosing a house according to their needs.</a:t>
            </a:r>
            <a:endParaRPr sz="2500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192" name="Google Shape;192;p15"/>
          <p:cNvSpPr txBox="1"/>
          <p:nvPr/>
        </p:nvSpPr>
        <p:spPr>
          <a:xfrm>
            <a:off x="2647170" y="6768539"/>
            <a:ext cx="7479213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/>
            <a:r>
              <a:rPr lang="en-US" sz="2500" b="0" i="0" u="none" strike="noStrike" baseline="0" dirty="0">
                <a:latin typeface="Assistant" pitchFamily="2" charset="-79"/>
                <a:cs typeface="Assistant" pitchFamily="2" charset="-79"/>
              </a:rPr>
              <a:t>Machine learning technics could give effective assessments for predicting house prices. It affects clients’ life quality and real estate industry power.</a:t>
            </a:r>
          </a:p>
          <a:p>
            <a:pPr algn="l"/>
            <a:r>
              <a:rPr lang="en-US" sz="2500" b="0" i="0" u="none" strike="noStrike" baseline="0" dirty="0">
                <a:latin typeface="Assistant" pitchFamily="2" charset="-79"/>
                <a:cs typeface="Assistant" pitchFamily="2" charset="-79"/>
              </a:rPr>
              <a:t> It increases the work quality of real estate agents. </a:t>
            </a:r>
            <a:endParaRPr sz="2500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BCDB4-4EDE-6A63-2FD1-358393AFFD72}"/>
              </a:ext>
            </a:extLst>
          </p:cNvPr>
          <p:cNvSpPr txBox="1"/>
          <p:nvPr/>
        </p:nvSpPr>
        <p:spPr>
          <a:xfrm>
            <a:off x="7674983" y="9965167"/>
            <a:ext cx="2574485" cy="307507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Redd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CA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Picture 3" descr="A white house surrounded by trees">
            <a:extLst>
              <a:ext uri="{FF2B5EF4-FFF2-40B4-BE49-F238E27FC236}">
                <a16:creationId xmlns:a16="http://schemas.microsoft.com/office/drawing/2014/main" id="{E099EAB6-5972-D7C2-C4DB-5C56AAA417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927" r="20904"/>
          <a:stretch/>
        </p:blipFill>
        <p:spPr>
          <a:xfrm>
            <a:off x="10249468" y="14326"/>
            <a:ext cx="8038532" cy="102726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Google Shape;182;p15">
            <a:extLst>
              <a:ext uri="{FF2B5EF4-FFF2-40B4-BE49-F238E27FC236}">
                <a16:creationId xmlns:a16="http://schemas.microsoft.com/office/drawing/2014/main" id="{1B5F2CF9-9531-B092-2ACC-846D8C955616}"/>
              </a:ext>
            </a:extLst>
          </p:cNvPr>
          <p:cNvSpPr txBox="1"/>
          <p:nvPr/>
        </p:nvSpPr>
        <p:spPr>
          <a:xfrm>
            <a:off x="960678" y="855755"/>
            <a:ext cx="1048350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Fira Sans"/>
                <a:sym typeface="Fira Sans"/>
              </a:rPr>
              <a:t>Real Estate Applications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943839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6AE8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C31CC9D-90A0-61F1-7DCE-BEF5614510E3}"/>
              </a:ext>
            </a:extLst>
          </p:cNvPr>
          <p:cNvSpPr txBox="1"/>
          <p:nvPr/>
        </p:nvSpPr>
        <p:spPr>
          <a:xfrm>
            <a:off x="422331" y="4124069"/>
            <a:ext cx="9144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2775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Because it is measurable and has an infinite number of possible values within an interval, It is categorized as continuous data.</a:t>
            </a:r>
          </a:p>
          <a:p>
            <a:pPr marL="269875" marR="0" lvl="1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</a:pPr>
            <a:endParaRPr lang="en-US" sz="3200" dirty="0">
              <a:solidFill>
                <a:schemeClr val="bg1"/>
              </a:solidFill>
              <a:latin typeface="Assistant" pitchFamily="2" charset="-79"/>
              <a:cs typeface="Assistant" pitchFamily="2" charset="-79"/>
            </a:endParaRPr>
          </a:p>
          <a:p>
            <a:pPr marL="612775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The aim of the project is to predict house prices</a:t>
            </a:r>
          </a:p>
          <a:p>
            <a:pPr marL="612775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bg1"/>
              </a:solidFill>
              <a:latin typeface="Assistant" pitchFamily="2" charset="-79"/>
              <a:cs typeface="Assistant" pitchFamily="2" charset="-79"/>
            </a:endParaRPr>
          </a:p>
          <a:p>
            <a:pPr marL="269875" marR="0" lvl="1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</a:pPr>
            <a:endParaRPr lang="en-US" sz="3200" dirty="0">
              <a:solidFill>
                <a:schemeClr val="bg1"/>
              </a:solidFill>
              <a:latin typeface="Assistant" pitchFamily="2" charset="-79"/>
              <a:cs typeface="Assistant" pitchFamily="2" charset="-79"/>
            </a:endParaRPr>
          </a:p>
          <a:p>
            <a:pPr marL="612775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“Y house of unit area column” used as the target for machine learning processes</a:t>
            </a:r>
          </a:p>
        </p:txBody>
      </p:sp>
      <p:sp>
        <p:nvSpPr>
          <p:cNvPr id="105" name="Google Shape;105;p13"/>
          <p:cNvSpPr txBox="1"/>
          <p:nvPr/>
        </p:nvSpPr>
        <p:spPr>
          <a:xfrm>
            <a:off x="720234" y="741669"/>
            <a:ext cx="1074429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Data Definition</a:t>
            </a:r>
            <a:endParaRPr lang="en-US" sz="6000" dirty="0"/>
          </a:p>
        </p:txBody>
      </p:sp>
      <p:grpSp>
        <p:nvGrpSpPr>
          <p:cNvPr id="106" name="Google Shape;106;p13"/>
          <p:cNvGrpSpPr/>
          <p:nvPr/>
        </p:nvGrpSpPr>
        <p:grpSpPr>
          <a:xfrm>
            <a:off x="10033345" y="7845020"/>
            <a:ext cx="7940723" cy="2310846"/>
            <a:chOff x="0" y="-215291"/>
            <a:chExt cx="10264185" cy="2606133"/>
          </a:xfrm>
        </p:grpSpPr>
        <p:grpSp>
          <p:nvGrpSpPr>
            <p:cNvPr id="107" name="Google Shape;107;p13"/>
            <p:cNvGrpSpPr/>
            <p:nvPr/>
          </p:nvGrpSpPr>
          <p:grpSpPr>
            <a:xfrm>
              <a:off x="0" y="31960"/>
              <a:ext cx="1916592" cy="2358882"/>
              <a:chOff x="0" y="0"/>
              <a:chExt cx="660400" cy="812800"/>
            </a:xfrm>
          </p:grpSpPr>
          <p:sp>
            <p:nvSpPr>
              <p:cNvPr id="108" name="Google Shape;108;p13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4BB8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3"/>
              <p:cNvSpPr txBox="1"/>
              <p:nvPr/>
            </p:nvSpPr>
            <p:spPr>
              <a:xfrm>
                <a:off x="0" y="41275"/>
                <a:ext cx="660400" cy="771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3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" name="Google Shape;110;p13"/>
            <p:cNvGrpSpPr/>
            <p:nvPr/>
          </p:nvGrpSpPr>
          <p:grpSpPr>
            <a:xfrm>
              <a:off x="5253336" y="-215291"/>
              <a:ext cx="2124528" cy="2591558"/>
              <a:chOff x="0" y="-85725"/>
              <a:chExt cx="736600" cy="898525"/>
            </a:xfrm>
          </p:grpSpPr>
          <p:sp>
            <p:nvSpPr>
              <p:cNvPr id="111" name="Google Shape;111;p13"/>
              <p:cNvSpPr/>
              <p:nvPr/>
            </p:nvSpPr>
            <p:spPr>
              <a:xfrm>
                <a:off x="0" y="0"/>
                <a:ext cx="7366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36600" h="812800" extrusionOk="0">
                    <a:moveTo>
                      <a:pt x="736600" y="0"/>
                    </a:moveTo>
                    <a:lnTo>
                      <a:pt x="736600" y="812800"/>
                    </a:lnTo>
                    <a:lnTo>
                      <a:pt x="368300" y="685800"/>
                    </a:lnTo>
                    <a:lnTo>
                      <a:pt x="0" y="812800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F4C500"/>
              </a:solidFill>
              <a:ln>
                <a:noFill/>
              </a:ln>
            </p:spPr>
          </p:sp>
          <p:sp>
            <p:nvSpPr>
              <p:cNvPr id="112" name="Google Shape;112;p13"/>
              <p:cNvSpPr txBox="1"/>
              <p:nvPr/>
            </p:nvSpPr>
            <p:spPr>
              <a:xfrm>
                <a:off x="0" y="-85725"/>
                <a:ext cx="736600" cy="771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3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" name="Google Shape;113;p13"/>
            <p:cNvGrpSpPr/>
            <p:nvPr/>
          </p:nvGrpSpPr>
          <p:grpSpPr>
            <a:xfrm>
              <a:off x="2418039" y="4488"/>
              <a:ext cx="2333846" cy="2371779"/>
              <a:chOff x="1813" y="-9525"/>
              <a:chExt cx="809173" cy="822325"/>
            </a:xfrm>
          </p:grpSpPr>
          <p:sp>
            <p:nvSpPr>
              <p:cNvPr id="114" name="Google Shape;114;p1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3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3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6" name="Google Shape;116;p13"/>
            <p:cNvSpPr/>
            <p:nvPr/>
          </p:nvSpPr>
          <p:spPr>
            <a:xfrm rot="10779982">
              <a:off x="7880981" y="7107"/>
              <a:ext cx="2376307" cy="2376098"/>
            </a:xfrm>
            <a:custGeom>
              <a:avLst/>
              <a:gdLst/>
              <a:ahLst/>
              <a:cxnLst/>
              <a:rect l="l" t="t" r="r" b="b"/>
              <a:pathLst>
                <a:path w="14400530" h="14399261" extrusionOk="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3"/>
          <p:cNvSpPr txBox="1"/>
          <p:nvPr/>
        </p:nvSpPr>
        <p:spPr>
          <a:xfrm>
            <a:off x="422331" y="2786748"/>
            <a:ext cx="10612762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12775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House price of the unit area falls under the category of Quantitative data type</a:t>
            </a:r>
          </a:p>
        </p:txBody>
      </p:sp>
      <p:sp>
        <p:nvSpPr>
          <p:cNvPr id="122" name="Google Shape;122;p13"/>
          <p:cNvSpPr/>
          <p:nvPr/>
        </p:nvSpPr>
        <p:spPr>
          <a:xfrm>
            <a:off x="566691" y="2897022"/>
            <a:ext cx="307086" cy="377952"/>
          </a:xfrm>
          <a:custGeom>
            <a:avLst/>
            <a:gdLst/>
            <a:ahLst/>
            <a:cxnLst/>
            <a:rect l="l" t="t" r="r" b="b"/>
            <a:pathLst>
              <a:path w="660400" h="812800" extrusionOk="0">
                <a:moveTo>
                  <a:pt x="220252" y="19070"/>
                </a:moveTo>
                <a:cubicBezTo>
                  <a:pt x="254000" y="7556"/>
                  <a:pt x="292600" y="0"/>
                  <a:pt x="330378" y="0"/>
                </a:cubicBezTo>
                <a:cubicBezTo>
                  <a:pt x="368157" y="0"/>
                  <a:pt x="404509" y="6476"/>
                  <a:pt x="438009" y="17990"/>
                </a:cubicBezTo>
                <a:cubicBezTo>
                  <a:pt x="438723" y="18350"/>
                  <a:pt x="439435" y="18350"/>
                  <a:pt x="440148" y="18710"/>
                </a:cubicBezTo>
                <a:cubicBezTo>
                  <a:pt x="565955" y="64765"/>
                  <a:pt x="658618" y="186379"/>
                  <a:pt x="660400" y="328502"/>
                </a:cubicBezTo>
                <a:lnTo>
                  <a:pt x="660400" y="812800"/>
                </a:lnTo>
                <a:lnTo>
                  <a:pt x="0" y="812800"/>
                </a:lnTo>
                <a:lnTo>
                  <a:pt x="0" y="328861"/>
                </a:lnTo>
                <a:cubicBezTo>
                  <a:pt x="1782" y="185660"/>
                  <a:pt x="93019" y="64045"/>
                  <a:pt x="220252" y="19070"/>
                </a:cubicBezTo>
                <a:close/>
              </a:path>
            </a:pathLst>
          </a:custGeom>
          <a:solidFill>
            <a:srgbClr val="4BB8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3"/>
          <p:cNvSpPr/>
          <p:nvPr/>
        </p:nvSpPr>
        <p:spPr>
          <a:xfrm>
            <a:off x="651361" y="7665162"/>
            <a:ext cx="340677" cy="375920"/>
          </a:xfrm>
          <a:custGeom>
            <a:avLst/>
            <a:gdLst/>
            <a:ahLst/>
            <a:cxnLst/>
            <a:rect l="l" t="t" r="r" b="b"/>
            <a:pathLst>
              <a:path w="736600" h="812800" extrusionOk="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rgbClr val="F4C500"/>
          </a:solidFill>
          <a:ln>
            <a:noFill/>
          </a:ln>
        </p:spPr>
      </p:sp>
      <p:sp>
        <p:nvSpPr>
          <p:cNvPr id="124" name="Google Shape;124;p13"/>
          <p:cNvSpPr/>
          <p:nvPr/>
        </p:nvSpPr>
        <p:spPr>
          <a:xfrm>
            <a:off x="587591" y="4233254"/>
            <a:ext cx="374243" cy="375920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EE6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3"/>
          <p:cNvSpPr/>
          <p:nvPr/>
        </p:nvSpPr>
        <p:spPr>
          <a:xfrm rot="10800000">
            <a:off x="587591" y="6188236"/>
            <a:ext cx="396015" cy="395980"/>
          </a:xfrm>
          <a:custGeom>
            <a:avLst/>
            <a:gdLst/>
            <a:ahLst/>
            <a:cxnLst/>
            <a:rect l="l" t="t" r="r" b="b"/>
            <a:pathLst>
              <a:path w="14400530" h="14399261" extrusionOk="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EE6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0" name="Picture 6" descr="Data analysis - Free computer icons">
            <a:extLst>
              <a:ext uri="{FF2B5EF4-FFF2-40B4-BE49-F238E27FC236}">
                <a16:creationId xmlns:a16="http://schemas.microsoft.com/office/drawing/2014/main" id="{6CBEC40A-8950-4A90-2836-D525CE0AE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7611" y="1664999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B8BE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0" y="4275567"/>
            <a:ext cx="18288000" cy="6010275"/>
          </a:xfrm>
          <a:custGeom>
            <a:avLst/>
            <a:gdLst/>
            <a:ahLst/>
            <a:cxnLst/>
            <a:rect l="l" t="t" r="r" b="b"/>
            <a:pathLst>
              <a:path w="8971816" h="2948550" extrusionOk="0">
                <a:moveTo>
                  <a:pt x="0" y="0"/>
                </a:moveTo>
                <a:lnTo>
                  <a:pt x="8971816" y="0"/>
                </a:lnTo>
                <a:lnTo>
                  <a:pt x="8971816" y="2948550"/>
                </a:lnTo>
                <a:lnTo>
                  <a:pt x="0" y="29485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CA" dirty="0"/>
          </a:p>
        </p:txBody>
      </p:sp>
      <p:sp>
        <p:nvSpPr>
          <p:cNvPr id="80" name="Google Shape;80;p12"/>
          <p:cNvSpPr txBox="1"/>
          <p:nvPr/>
        </p:nvSpPr>
        <p:spPr>
          <a:xfrm>
            <a:off x="1028700" y="1019175"/>
            <a:ext cx="11404410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Data Understanding (EDA)</a:t>
            </a:r>
            <a:endParaRPr dirty="0"/>
          </a:p>
        </p:txBody>
      </p:sp>
      <p:grpSp>
        <p:nvGrpSpPr>
          <p:cNvPr id="87" name="Google Shape;87;p12"/>
          <p:cNvGrpSpPr/>
          <p:nvPr/>
        </p:nvGrpSpPr>
        <p:grpSpPr>
          <a:xfrm>
            <a:off x="13879516" y="858646"/>
            <a:ext cx="1066856" cy="1313054"/>
            <a:chOff x="0" y="0"/>
            <a:chExt cx="660400" cy="812800"/>
          </a:xfrm>
        </p:grpSpPr>
        <p:sp>
          <p:nvSpPr>
            <p:cNvPr id="88" name="Google Shape;88;p12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2"/>
            <p:cNvSpPr txBox="1"/>
            <p:nvPr/>
          </p:nvSpPr>
          <p:spPr>
            <a:xfrm>
              <a:off x="0" y="60325"/>
              <a:ext cx="6604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12"/>
          <p:cNvGrpSpPr/>
          <p:nvPr/>
        </p:nvGrpSpPr>
        <p:grpSpPr>
          <a:xfrm>
            <a:off x="13858670" y="2275929"/>
            <a:ext cx="1108547" cy="1323568"/>
            <a:chOff x="0" y="-66675"/>
            <a:chExt cx="736600" cy="879475"/>
          </a:xfrm>
        </p:grpSpPr>
        <p:sp>
          <p:nvSpPr>
            <p:cNvPr id="91" name="Google Shape;91;p12"/>
            <p:cNvSpPr/>
            <p:nvPr/>
          </p:nvSpPr>
          <p:spPr>
            <a:xfrm>
              <a:off x="0" y="0"/>
              <a:ext cx="736600" cy="812800"/>
            </a:xfrm>
            <a:custGeom>
              <a:avLst/>
              <a:gdLst/>
              <a:ahLst/>
              <a:cxnLst/>
              <a:rect l="l" t="t" r="r" b="b"/>
              <a:pathLst>
                <a:path w="736600" h="812800" extrusionOk="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F4C500"/>
            </a:solidFill>
            <a:ln>
              <a:noFill/>
            </a:ln>
          </p:spPr>
        </p:sp>
        <p:sp>
          <p:nvSpPr>
            <p:cNvPr id="92" name="Google Shape;92;p12"/>
            <p:cNvSpPr txBox="1"/>
            <p:nvPr/>
          </p:nvSpPr>
          <p:spPr>
            <a:xfrm>
              <a:off x="0" y="-66675"/>
              <a:ext cx="7366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12"/>
          <p:cNvGrpSpPr/>
          <p:nvPr/>
        </p:nvGrpSpPr>
        <p:grpSpPr>
          <a:xfrm>
            <a:off x="15167618" y="900647"/>
            <a:ext cx="1299117" cy="1304940"/>
            <a:chOff x="1813" y="0"/>
            <a:chExt cx="809173" cy="812800"/>
          </a:xfrm>
        </p:grpSpPr>
        <p:sp>
          <p:nvSpPr>
            <p:cNvPr id="94" name="Google Shape;94;p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16A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12"/>
          <p:cNvSpPr/>
          <p:nvPr/>
        </p:nvSpPr>
        <p:spPr>
          <a:xfrm rot="10779982">
            <a:off x="15243751" y="2377499"/>
            <a:ext cx="1305003" cy="1304888"/>
          </a:xfrm>
          <a:custGeom>
            <a:avLst/>
            <a:gdLst/>
            <a:ahLst/>
            <a:cxnLst/>
            <a:rect l="l" t="t" r="r" b="b"/>
            <a:pathLst>
              <a:path w="14400530" h="14399261" extrusionOk="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EE6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A71BF-46AB-9845-37DB-E681E8C2C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006" y="5394955"/>
            <a:ext cx="6246588" cy="3713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Google Shape;82;p12">
            <a:extLst>
              <a:ext uri="{FF2B5EF4-FFF2-40B4-BE49-F238E27FC236}">
                <a16:creationId xmlns:a16="http://schemas.microsoft.com/office/drawing/2014/main" id="{444AC225-5575-F543-9A22-6501B14961D6}"/>
              </a:ext>
            </a:extLst>
          </p:cNvPr>
          <p:cNvSpPr txBox="1"/>
          <p:nvPr/>
        </p:nvSpPr>
        <p:spPr>
          <a:xfrm>
            <a:off x="1238037" y="4484799"/>
            <a:ext cx="2839121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Dataset</a:t>
            </a:r>
            <a:endParaRPr dirty="0"/>
          </a:p>
        </p:txBody>
      </p:sp>
      <p:sp>
        <p:nvSpPr>
          <p:cNvPr id="10" name="Google Shape;97;p12">
            <a:extLst>
              <a:ext uri="{FF2B5EF4-FFF2-40B4-BE49-F238E27FC236}">
                <a16:creationId xmlns:a16="http://schemas.microsoft.com/office/drawing/2014/main" id="{08461530-9BF4-066B-D2E0-6B4301DFEEED}"/>
              </a:ext>
            </a:extLst>
          </p:cNvPr>
          <p:cNvSpPr/>
          <p:nvPr/>
        </p:nvSpPr>
        <p:spPr>
          <a:xfrm>
            <a:off x="641950" y="4514459"/>
            <a:ext cx="443688" cy="546078"/>
          </a:xfrm>
          <a:custGeom>
            <a:avLst/>
            <a:gdLst/>
            <a:ahLst/>
            <a:cxnLst/>
            <a:rect l="l" t="t" r="r" b="b"/>
            <a:pathLst>
              <a:path w="660400" h="812800" extrusionOk="0">
                <a:moveTo>
                  <a:pt x="220252" y="19070"/>
                </a:moveTo>
                <a:cubicBezTo>
                  <a:pt x="254000" y="7556"/>
                  <a:pt x="292600" y="0"/>
                  <a:pt x="330378" y="0"/>
                </a:cubicBezTo>
                <a:cubicBezTo>
                  <a:pt x="368157" y="0"/>
                  <a:pt x="404509" y="6476"/>
                  <a:pt x="438009" y="17990"/>
                </a:cubicBezTo>
                <a:cubicBezTo>
                  <a:pt x="438723" y="18350"/>
                  <a:pt x="439435" y="18350"/>
                  <a:pt x="440148" y="18710"/>
                </a:cubicBezTo>
                <a:cubicBezTo>
                  <a:pt x="565955" y="64765"/>
                  <a:pt x="658618" y="186379"/>
                  <a:pt x="660400" y="328502"/>
                </a:cubicBezTo>
                <a:lnTo>
                  <a:pt x="660400" y="812800"/>
                </a:lnTo>
                <a:lnTo>
                  <a:pt x="0" y="812800"/>
                </a:lnTo>
                <a:lnTo>
                  <a:pt x="0" y="328861"/>
                </a:lnTo>
                <a:cubicBezTo>
                  <a:pt x="1782" y="185660"/>
                  <a:pt x="93019" y="64045"/>
                  <a:pt x="220252" y="19070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0518B9-D950-E1D3-300B-18920F963AD7}"/>
              </a:ext>
            </a:extLst>
          </p:cNvPr>
          <p:cNvSpPr txBox="1"/>
          <p:nvPr/>
        </p:nvSpPr>
        <p:spPr>
          <a:xfrm>
            <a:off x="32311" y="5422725"/>
            <a:ext cx="6315785" cy="4909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12775" lvl="1" indent="-342900">
              <a:buSzPts val="2499"/>
              <a:buFont typeface="Wingdings" panose="05000000000000000000" pitchFamily="2" charset="2"/>
              <a:buChar char="§"/>
            </a:pPr>
            <a:r>
              <a:rPr lang="en-US" sz="2400" dirty="0">
                <a:latin typeface="Assistant" pitchFamily="2" charset="-79"/>
                <a:cs typeface="Assistant" pitchFamily="2" charset="-79"/>
              </a:rPr>
              <a:t>The dataset for this project is the Real Estate.csv dataset from </a:t>
            </a:r>
            <a:r>
              <a:rPr lang="en-US" sz="2400" dirty="0">
                <a:latin typeface="Assistant" pitchFamily="2" charset="-79"/>
                <a:cs typeface="Assistant" pitchFamily="2" charset="-79"/>
                <a:hlinkClick r:id="rId4"/>
              </a:rPr>
              <a:t>Kaggle Real Estate Price Prediction Dataset</a:t>
            </a:r>
            <a:endParaRPr lang="en-US" sz="2400" dirty="0">
              <a:latin typeface="Assistant" pitchFamily="2" charset="-79"/>
              <a:cs typeface="Assistant" pitchFamily="2" charset="-79"/>
            </a:endParaRPr>
          </a:p>
          <a:p>
            <a:pPr marL="612775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Wingdings" panose="05000000000000000000" pitchFamily="2" charset="2"/>
              <a:buChar char="§"/>
            </a:pPr>
            <a:endParaRPr lang="en-US" sz="2400" dirty="0">
              <a:latin typeface="Assistant" pitchFamily="2" charset="-79"/>
              <a:cs typeface="Assistant" pitchFamily="2" charset="-79"/>
            </a:endParaRPr>
          </a:p>
          <a:p>
            <a:pPr marL="612775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Wingdings" panose="05000000000000000000" pitchFamily="2" charset="2"/>
              <a:buChar char="§"/>
            </a:pPr>
            <a:r>
              <a:rPr lang="en-US" sz="2400" dirty="0">
                <a:latin typeface="Assistant" pitchFamily="2" charset="-79"/>
                <a:cs typeface="Assistant" pitchFamily="2" charset="-79"/>
              </a:rPr>
              <a:t>The data set consists </a:t>
            </a:r>
            <a:r>
              <a:rPr lang="en-US" sz="2500" dirty="0">
                <a:latin typeface="Assistant" pitchFamily="2" charset="-79"/>
                <a:cs typeface="Assistant" pitchFamily="2" charset="-79"/>
              </a:rPr>
              <a:t>of</a:t>
            </a:r>
            <a:r>
              <a:rPr lang="en-US" sz="2400" dirty="0">
                <a:latin typeface="Assistant" pitchFamily="2" charset="-79"/>
                <a:cs typeface="Assistant" pitchFamily="2" charset="-79"/>
              </a:rPr>
              <a:t> features in numerical data as integer and float</a:t>
            </a:r>
          </a:p>
          <a:p>
            <a:pPr marL="612775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Wingdings" panose="05000000000000000000" pitchFamily="2" charset="2"/>
              <a:buChar char="§"/>
            </a:pPr>
            <a:r>
              <a:rPr lang="en-US" sz="2400" dirty="0">
                <a:latin typeface="Assistant" pitchFamily="2" charset="-79"/>
                <a:cs typeface="Assistant" pitchFamily="2" charset="-79"/>
              </a:rPr>
              <a:t>There are 414 rows in the dataset</a:t>
            </a:r>
          </a:p>
          <a:p>
            <a:pPr marL="612775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Wingdings" panose="05000000000000000000" pitchFamily="2" charset="2"/>
              <a:buChar char="§"/>
            </a:pPr>
            <a:r>
              <a:rPr lang="en-US" sz="2400" dirty="0">
                <a:latin typeface="Assistant" pitchFamily="2" charset="-79"/>
                <a:cs typeface="Assistant" pitchFamily="2" charset="-79"/>
              </a:rPr>
              <a:t>There are a total of 8 columns/attributes in the dataset</a:t>
            </a:r>
          </a:p>
          <a:p>
            <a:pPr marL="612775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Wingdings" panose="05000000000000000000" pitchFamily="2" charset="2"/>
              <a:buChar char="§"/>
            </a:pPr>
            <a:r>
              <a:rPr lang="en-US" sz="2400" dirty="0">
                <a:latin typeface="Assistant" pitchFamily="2" charset="-79"/>
                <a:cs typeface="Assistant" pitchFamily="2" charset="-79"/>
              </a:rPr>
              <a:t>There is no missing data and noise in the dataset</a:t>
            </a:r>
          </a:p>
          <a:p>
            <a:pPr marL="539749" marR="0" lvl="1" indent="-26987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endParaRPr lang="en-US" sz="2400" dirty="0">
              <a:latin typeface="Assistant" pitchFamily="2" charset="-79"/>
              <a:cs typeface="Assistant" pitchFamily="2" charset="-79"/>
            </a:endParaRPr>
          </a:p>
          <a:p>
            <a:pPr marL="539749" marR="0" lvl="1" indent="-269874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endParaRPr lang="en-US" sz="2400" dirty="0">
              <a:latin typeface="Assistant" pitchFamily="2" charset="-79"/>
              <a:cs typeface="Assistant" pitchFamily="2" charset="-79"/>
            </a:endParaRPr>
          </a:p>
        </p:txBody>
      </p:sp>
      <p:cxnSp>
        <p:nvCxnSpPr>
          <p:cNvPr id="12" name="Google Shape;78;p12">
            <a:extLst>
              <a:ext uri="{FF2B5EF4-FFF2-40B4-BE49-F238E27FC236}">
                <a16:creationId xmlns:a16="http://schemas.microsoft.com/office/drawing/2014/main" id="{1C8453F3-4855-8756-6A8A-4B022AB9D5C1}"/>
              </a:ext>
            </a:extLst>
          </p:cNvPr>
          <p:cNvCxnSpPr/>
          <p:nvPr/>
        </p:nvCxnSpPr>
        <p:spPr>
          <a:xfrm rot="5399999">
            <a:off x="3653933" y="7281861"/>
            <a:ext cx="5210687" cy="0"/>
          </a:xfrm>
          <a:prstGeom prst="straightConnector1">
            <a:avLst/>
          </a:prstGeom>
          <a:noFill/>
          <a:ln w="19050" cap="flat" cmpd="sng">
            <a:solidFill>
              <a:srgbClr val="000000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83;p12">
            <a:extLst>
              <a:ext uri="{FF2B5EF4-FFF2-40B4-BE49-F238E27FC236}">
                <a16:creationId xmlns:a16="http://schemas.microsoft.com/office/drawing/2014/main" id="{710CE2E0-E31D-8CC5-449A-5B3611ADA238}"/>
              </a:ext>
            </a:extLst>
          </p:cNvPr>
          <p:cNvSpPr txBox="1"/>
          <p:nvPr/>
        </p:nvSpPr>
        <p:spPr>
          <a:xfrm>
            <a:off x="6686192" y="5325721"/>
            <a:ext cx="4671900" cy="492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12775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Wingdings" panose="05000000000000000000" pitchFamily="2" charset="2"/>
              <a:buChar char="§"/>
            </a:pPr>
            <a:r>
              <a:rPr lang="en-US" sz="2500" dirty="0">
                <a:latin typeface="Assistant"/>
                <a:cs typeface="Assistant"/>
                <a:sym typeface="Assistant"/>
              </a:rPr>
              <a:t>No</a:t>
            </a:r>
          </a:p>
          <a:p>
            <a:pPr marL="612775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Wingdings" panose="05000000000000000000" pitchFamily="2" charset="2"/>
              <a:buChar char="§"/>
            </a:pPr>
            <a:r>
              <a:rPr lang="en-US" sz="2500" dirty="0">
                <a:latin typeface="Assistant" pitchFamily="2" charset="-79"/>
                <a:cs typeface="Assistant" pitchFamily="2" charset="-79"/>
              </a:rPr>
              <a:t>X1 transaction date</a:t>
            </a:r>
          </a:p>
          <a:p>
            <a:pPr marL="612775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Wingdings" panose="05000000000000000000" pitchFamily="2" charset="2"/>
              <a:buChar char="§"/>
            </a:pPr>
            <a:r>
              <a:rPr lang="en-US" sz="2500" dirty="0">
                <a:latin typeface="Assistant" pitchFamily="2" charset="-79"/>
                <a:cs typeface="Assistant" pitchFamily="2" charset="-79"/>
              </a:rPr>
              <a:t>,X2 house age</a:t>
            </a:r>
          </a:p>
          <a:p>
            <a:pPr marL="612775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Wingdings" panose="05000000000000000000" pitchFamily="2" charset="2"/>
              <a:buChar char="§"/>
            </a:pPr>
            <a:r>
              <a:rPr lang="en-US" sz="2500" dirty="0">
                <a:latin typeface="Assistant" pitchFamily="2" charset="-79"/>
                <a:cs typeface="Assistant" pitchFamily="2" charset="-79"/>
              </a:rPr>
              <a:t>X3 distance to the nearest MRT station</a:t>
            </a:r>
          </a:p>
          <a:p>
            <a:pPr marL="612775" lvl="1" indent="-342900">
              <a:buSzPts val="2499"/>
              <a:buFont typeface="Wingdings" panose="05000000000000000000" pitchFamily="2" charset="2"/>
              <a:buChar char="§"/>
            </a:pPr>
            <a:r>
              <a:rPr lang="en-US" sz="2500" dirty="0">
                <a:latin typeface="Assistant" pitchFamily="2" charset="-79"/>
                <a:cs typeface="Assistant" pitchFamily="2" charset="-79"/>
              </a:rPr>
              <a:t>X4 number of convenience stores,</a:t>
            </a:r>
          </a:p>
          <a:p>
            <a:pPr marL="612775" lvl="1" indent="-342900">
              <a:buSzPts val="2499"/>
              <a:buFont typeface="Wingdings" panose="05000000000000000000" pitchFamily="2" charset="2"/>
              <a:buChar char="§"/>
            </a:pPr>
            <a:r>
              <a:rPr lang="en-US" sz="2500" dirty="0">
                <a:latin typeface="Assistant" pitchFamily="2" charset="-79"/>
                <a:cs typeface="Assistant" pitchFamily="2" charset="-79"/>
              </a:rPr>
              <a:t> X5 latitude,</a:t>
            </a:r>
          </a:p>
          <a:p>
            <a:pPr marL="612775" lvl="1" indent="-342900">
              <a:buSzPts val="2499"/>
              <a:buFont typeface="Wingdings" panose="05000000000000000000" pitchFamily="2" charset="2"/>
              <a:buChar char="§"/>
            </a:pPr>
            <a:r>
              <a:rPr lang="en-US" sz="2500" dirty="0">
                <a:latin typeface="Assistant" pitchFamily="2" charset="-79"/>
                <a:cs typeface="Assistant" pitchFamily="2" charset="-79"/>
              </a:rPr>
              <a:t>X6 longitude, </a:t>
            </a:r>
          </a:p>
          <a:p>
            <a:pPr marL="612775" lvl="1" indent="-342900">
              <a:buSzPts val="2499"/>
              <a:buFont typeface="Wingdings" panose="05000000000000000000" pitchFamily="2" charset="2"/>
              <a:buChar char="§"/>
            </a:pPr>
            <a:r>
              <a:rPr lang="en-US" sz="2500" dirty="0">
                <a:latin typeface="Assistant" pitchFamily="2" charset="-79"/>
                <a:cs typeface="Assistant" pitchFamily="2" charset="-79"/>
              </a:rPr>
              <a:t>Y house price of unit area</a:t>
            </a:r>
          </a:p>
          <a:p>
            <a:pPr marL="539749" marR="0" lvl="1" indent="-2698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endParaRPr lang="en-US" sz="1400" dirty="0">
              <a:latin typeface="Assistant" pitchFamily="2" charset="-79"/>
              <a:cs typeface="Assistant" pitchFamily="2" charset="-79"/>
            </a:endParaRPr>
          </a:p>
          <a:p>
            <a:pPr marL="539749" marR="0" lvl="1" indent="-2698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endParaRPr lang="en-US" dirty="0">
              <a:latin typeface="Assistant" pitchFamily="2" charset="-79"/>
              <a:cs typeface="Assistant" pitchFamily="2" charset="-79"/>
            </a:endParaRPr>
          </a:p>
          <a:p>
            <a:pPr marL="539749" marR="0" lvl="1" indent="-2698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endParaRPr lang="en-US" dirty="0">
              <a:latin typeface="Assistant" pitchFamily="2" charset="-79"/>
              <a:cs typeface="Assistant" pitchFamily="2" charset="-79"/>
            </a:endParaRPr>
          </a:p>
          <a:p>
            <a:pPr marL="539749" marR="0" lvl="1" indent="-2698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endParaRPr lang="en-US" dirty="0">
              <a:latin typeface="Assistant" pitchFamily="2" charset="-79"/>
              <a:cs typeface="Assistant" pitchFamily="2" charset="-79"/>
            </a:endParaRPr>
          </a:p>
          <a:p>
            <a:pPr marL="539749" marR="0" lvl="1" indent="-2698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endParaRPr dirty="0"/>
          </a:p>
        </p:txBody>
      </p:sp>
      <p:sp>
        <p:nvSpPr>
          <p:cNvPr id="14" name="Google Shape;84;p12">
            <a:extLst>
              <a:ext uri="{FF2B5EF4-FFF2-40B4-BE49-F238E27FC236}">
                <a16:creationId xmlns:a16="http://schemas.microsoft.com/office/drawing/2014/main" id="{CD8AFCA5-7C8E-4421-7544-24A6E5E52D19}"/>
              </a:ext>
            </a:extLst>
          </p:cNvPr>
          <p:cNvSpPr txBox="1"/>
          <p:nvPr/>
        </p:nvSpPr>
        <p:spPr>
          <a:xfrm>
            <a:off x="7097575" y="4514459"/>
            <a:ext cx="2385531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Columns</a:t>
            </a:r>
            <a:endParaRPr dirty="0"/>
          </a:p>
        </p:txBody>
      </p:sp>
      <p:sp>
        <p:nvSpPr>
          <p:cNvPr id="15" name="Google Shape;98;p12">
            <a:extLst>
              <a:ext uri="{FF2B5EF4-FFF2-40B4-BE49-F238E27FC236}">
                <a16:creationId xmlns:a16="http://schemas.microsoft.com/office/drawing/2014/main" id="{A3D86B72-BE57-714E-1E3B-22F322A73917}"/>
              </a:ext>
            </a:extLst>
          </p:cNvPr>
          <p:cNvSpPr/>
          <p:nvPr/>
        </p:nvSpPr>
        <p:spPr>
          <a:xfrm>
            <a:off x="6455679" y="4561724"/>
            <a:ext cx="461027" cy="508719"/>
          </a:xfrm>
          <a:custGeom>
            <a:avLst/>
            <a:gdLst/>
            <a:ahLst/>
            <a:cxnLst/>
            <a:rect l="l" t="t" r="r" b="b"/>
            <a:pathLst>
              <a:path w="736600" h="812800" extrusionOk="0">
                <a:moveTo>
                  <a:pt x="736600" y="0"/>
                </a:moveTo>
                <a:lnTo>
                  <a:pt x="736600" y="812800"/>
                </a:lnTo>
                <a:lnTo>
                  <a:pt x="368300" y="685800"/>
                </a:lnTo>
                <a:lnTo>
                  <a:pt x="0" y="812800"/>
                </a:lnTo>
                <a:lnTo>
                  <a:pt x="0" y="0"/>
                </a:lnTo>
                <a:lnTo>
                  <a:pt x="736600" y="0"/>
                </a:lnTo>
                <a:close/>
              </a:path>
            </a:pathLst>
          </a:custGeom>
          <a:solidFill>
            <a:srgbClr val="F4C500"/>
          </a:solidFill>
          <a:ln>
            <a:noFill/>
          </a:ln>
        </p:spPr>
      </p:sp>
      <p:cxnSp>
        <p:nvCxnSpPr>
          <p:cNvPr id="16" name="Google Shape;78;p12">
            <a:extLst>
              <a:ext uri="{FF2B5EF4-FFF2-40B4-BE49-F238E27FC236}">
                <a16:creationId xmlns:a16="http://schemas.microsoft.com/office/drawing/2014/main" id="{460AC466-E1E4-9F62-6956-6ADD3AEAB53C}"/>
              </a:ext>
            </a:extLst>
          </p:cNvPr>
          <p:cNvCxnSpPr/>
          <p:nvPr/>
        </p:nvCxnSpPr>
        <p:spPr>
          <a:xfrm rot="5399999">
            <a:off x="9073164" y="7281860"/>
            <a:ext cx="5210687" cy="0"/>
          </a:xfrm>
          <a:prstGeom prst="straightConnector1">
            <a:avLst/>
          </a:prstGeom>
          <a:noFill/>
          <a:ln w="19050" cap="flat" cmpd="sng">
            <a:solidFill>
              <a:srgbClr val="000000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B8BE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0" y="4276725"/>
            <a:ext cx="18288000" cy="6010275"/>
          </a:xfrm>
          <a:custGeom>
            <a:avLst/>
            <a:gdLst/>
            <a:ahLst/>
            <a:cxnLst/>
            <a:rect l="l" t="t" r="r" b="b"/>
            <a:pathLst>
              <a:path w="8971816" h="2948550" extrusionOk="0">
                <a:moveTo>
                  <a:pt x="0" y="0"/>
                </a:moveTo>
                <a:lnTo>
                  <a:pt x="8971816" y="0"/>
                </a:lnTo>
                <a:lnTo>
                  <a:pt x="8971816" y="2948550"/>
                </a:lnTo>
                <a:lnTo>
                  <a:pt x="0" y="29485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cxnSp>
        <p:nvCxnSpPr>
          <p:cNvPr id="78" name="Google Shape;78;p12"/>
          <p:cNvCxnSpPr/>
          <p:nvPr/>
        </p:nvCxnSpPr>
        <p:spPr>
          <a:xfrm rot="5399999">
            <a:off x="3859933" y="7290114"/>
            <a:ext cx="5210687" cy="0"/>
          </a:xfrm>
          <a:prstGeom prst="straightConnector1">
            <a:avLst/>
          </a:prstGeom>
          <a:noFill/>
          <a:ln w="19050" cap="flat" cmpd="sng">
            <a:solidFill>
              <a:srgbClr val="000000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" name="Google Shape;79;p12"/>
          <p:cNvCxnSpPr/>
          <p:nvPr/>
        </p:nvCxnSpPr>
        <p:spPr>
          <a:xfrm rot="5399999">
            <a:off x="9627529" y="7290114"/>
            <a:ext cx="5210687" cy="0"/>
          </a:xfrm>
          <a:prstGeom prst="straightConnector1">
            <a:avLst/>
          </a:prstGeom>
          <a:noFill/>
          <a:ln w="19050" cap="flat" cmpd="sng">
            <a:solidFill>
              <a:srgbClr val="000000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2"/>
          <p:cNvSpPr txBox="1"/>
          <p:nvPr/>
        </p:nvSpPr>
        <p:spPr>
          <a:xfrm>
            <a:off x="722298" y="1537359"/>
            <a:ext cx="12102480" cy="11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1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Data Understanding (EDA)</a:t>
            </a:r>
            <a:endParaRPr lang="en-US" sz="8000" dirty="0"/>
          </a:p>
        </p:txBody>
      </p:sp>
      <p:sp>
        <p:nvSpPr>
          <p:cNvPr id="85" name="Google Shape;85;p12"/>
          <p:cNvSpPr txBox="1"/>
          <p:nvPr/>
        </p:nvSpPr>
        <p:spPr>
          <a:xfrm>
            <a:off x="12570178" y="4706431"/>
            <a:ext cx="530767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66502"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8"/>
            </a:pPr>
            <a:r>
              <a:rPr lang="en-US" sz="2400" i="0" dirty="0">
                <a:effectLst/>
                <a:latin typeface="Assistant" pitchFamily="2" charset="-79"/>
                <a:cs typeface="Assistant" pitchFamily="2" charset="-79"/>
              </a:rPr>
              <a:t>House age is </a:t>
            </a:r>
            <a:r>
              <a:rPr lang="en-US" sz="2400" b="1" i="1" dirty="0">
                <a:effectLst/>
                <a:latin typeface="Assistant" pitchFamily="2" charset="-79"/>
                <a:cs typeface="Assistant" pitchFamily="2" charset="-79"/>
              </a:rPr>
              <a:t>not proportional</a:t>
            </a:r>
            <a:r>
              <a:rPr lang="en-US" sz="2400" b="1" i="0" dirty="0">
                <a:effectLst/>
                <a:latin typeface="Assistant" pitchFamily="2" charset="-79"/>
                <a:cs typeface="Assistant" pitchFamily="2" charset="-79"/>
              </a:rPr>
              <a:t>  </a:t>
            </a:r>
            <a:r>
              <a:rPr lang="en-US" sz="2400" i="0" dirty="0">
                <a:effectLst/>
                <a:latin typeface="Assistant" pitchFamily="2" charset="-79"/>
                <a:cs typeface="Assistant" pitchFamily="2" charset="-79"/>
              </a:rPr>
              <a:t>to the price of unit area</a:t>
            </a:r>
            <a:endParaRPr sz="2400" dirty="0">
              <a:latin typeface="Assistant" pitchFamily="2" charset="-79"/>
              <a:cs typeface="Assistant" pitchFamily="2" charset="-79"/>
            </a:endParaRPr>
          </a:p>
        </p:txBody>
      </p:sp>
      <p:grpSp>
        <p:nvGrpSpPr>
          <p:cNvPr id="87" name="Google Shape;87;p12"/>
          <p:cNvGrpSpPr/>
          <p:nvPr/>
        </p:nvGrpSpPr>
        <p:grpSpPr>
          <a:xfrm>
            <a:off x="13879516" y="858646"/>
            <a:ext cx="1066856" cy="1313054"/>
            <a:chOff x="0" y="0"/>
            <a:chExt cx="660400" cy="812800"/>
          </a:xfrm>
        </p:grpSpPr>
        <p:sp>
          <p:nvSpPr>
            <p:cNvPr id="88" name="Google Shape;88;p12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 extrusionOk="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2"/>
            <p:cNvSpPr txBox="1"/>
            <p:nvPr/>
          </p:nvSpPr>
          <p:spPr>
            <a:xfrm>
              <a:off x="0" y="60325"/>
              <a:ext cx="6604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12"/>
          <p:cNvGrpSpPr/>
          <p:nvPr/>
        </p:nvGrpSpPr>
        <p:grpSpPr>
          <a:xfrm>
            <a:off x="13858670" y="2275929"/>
            <a:ext cx="1108547" cy="1323568"/>
            <a:chOff x="0" y="-66675"/>
            <a:chExt cx="736600" cy="879475"/>
          </a:xfrm>
        </p:grpSpPr>
        <p:sp>
          <p:nvSpPr>
            <p:cNvPr id="91" name="Google Shape;91;p12"/>
            <p:cNvSpPr/>
            <p:nvPr/>
          </p:nvSpPr>
          <p:spPr>
            <a:xfrm>
              <a:off x="0" y="0"/>
              <a:ext cx="736600" cy="812800"/>
            </a:xfrm>
            <a:custGeom>
              <a:avLst/>
              <a:gdLst/>
              <a:ahLst/>
              <a:cxnLst/>
              <a:rect l="l" t="t" r="r" b="b"/>
              <a:pathLst>
                <a:path w="736600" h="812800" extrusionOk="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F4C500"/>
            </a:solidFill>
            <a:ln>
              <a:noFill/>
            </a:ln>
          </p:spPr>
        </p:sp>
        <p:sp>
          <p:nvSpPr>
            <p:cNvPr id="92" name="Google Shape;92;p12"/>
            <p:cNvSpPr txBox="1"/>
            <p:nvPr/>
          </p:nvSpPr>
          <p:spPr>
            <a:xfrm>
              <a:off x="0" y="-66675"/>
              <a:ext cx="736600" cy="7524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12"/>
          <p:cNvGrpSpPr/>
          <p:nvPr/>
        </p:nvGrpSpPr>
        <p:grpSpPr>
          <a:xfrm>
            <a:off x="15167618" y="900647"/>
            <a:ext cx="1299117" cy="1304940"/>
            <a:chOff x="1813" y="0"/>
            <a:chExt cx="809173" cy="812800"/>
          </a:xfrm>
        </p:grpSpPr>
        <p:sp>
          <p:nvSpPr>
            <p:cNvPr id="94" name="Google Shape;94;p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16A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12"/>
          <p:cNvSpPr/>
          <p:nvPr/>
        </p:nvSpPr>
        <p:spPr>
          <a:xfrm rot="10779982">
            <a:off x="15243751" y="2377499"/>
            <a:ext cx="1305003" cy="1304888"/>
          </a:xfrm>
          <a:custGeom>
            <a:avLst/>
            <a:gdLst/>
            <a:ahLst/>
            <a:cxnLst/>
            <a:rect l="l" t="t" r="r" b="b"/>
            <a:pathLst>
              <a:path w="14400530" h="14399261" extrusionOk="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EE60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019CB8-5B5D-50AC-C004-8B3D1D856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72"/>
          <a:stretch/>
        </p:blipFill>
        <p:spPr>
          <a:xfrm>
            <a:off x="246373" y="6088734"/>
            <a:ext cx="5256762" cy="4124902"/>
          </a:xfrm>
          <a:prstGeom prst="rect">
            <a:avLst/>
          </a:prstGeom>
        </p:spPr>
      </p:pic>
      <p:sp>
        <p:nvSpPr>
          <p:cNvPr id="10" name="Google Shape;85;p12">
            <a:extLst>
              <a:ext uri="{FF2B5EF4-FFF2-40B4-BE49-F238E27FC236}">
                <a16:creationId xmlns:a16="http://schemas.microsoft.com/office/drawing/2014/main" id="{4E23D475-CE75-89AC-08DF-BC622D9325A4}"/>
              </a:ext>
            </a:extLst>
          </p:cNvPr>
          <p:cNvSpPr txBox="1"/>
          <p:nvPr/>
        </p:nvSpPr>
        <p:spPr>
          <a:xfrm>
            <a:off x="410149" y="4602719"/>
            <a:ext cx="589135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66502"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8"/>
            </a:pPr>
            <a:r>
              <a:rPr lang="en-US" sz="2400" i="0" dirty="0">
                <a:effectLst/>
                <a:latin typeface="Assistant" pitchFamily="2" charset="-79"/>
                <a:cs typeface="Assistant" pitchFamily="2" charset="-79"/>
              </a:rPr>
              <a:t>House price of the unit area </a:t>
            </a:r>
            <a:r>
              <a:rPr lang="en-US" sz="2400" b="0" i="0" dirty="0">
                <a:effectLst/>
                <a:latin typeface="Assistant" pitchFamily="2" charset="-79"/>
                <a:cs typeface="Assistant" pitchFamily="2" charset="-79"/>
              </a:rPr>
              <a:t>is </a:t>
            </a:r>
            <a:r>
              <a:rPr lang="en-US" sz="2400" b="1" i="1" dirty="0">
                <a:effectLst/>
                <a:latin typeface="Assistant" pitchFamily="2" charset="-79"/>
                <a:cs typeface="Assistant" pitchFamily="2" charset="-79"/>
              </a:rPr>
              <a:t>proportional</a:t>
            </a:r>
            <a:r>
              <a:rPr lang="en-US" sz="2400" b="0" i="0" dirty="0">
                <a:effectLst/>
                <a:latin typeface="Assistant" pitchFamily="2" charset="-79"/>
                <a:cs typeface="Assistant" pitchFamily="2" charset="-79"/>
              </a:rPr>
              <a:t>  to the</a:t>
            </a:r>
            <a:r>
              <a:rPr lang="en-US" sz="2400" i="0" dirty="0">
                <a:effectLst/>
                <a:latin typeface="Assistant" pitchFamily="2" charset="-79"/>
                <a:cs typeface="Assistant" pitchFamily="2" charset="-79"/>
              </a:rPr>
              <a:t> number of convenience stores</a:t>
            </a:r>
          </a:p>
          <a:p>
            <a:pPr marL="533002" marR="0" lvl="1" indent="-266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8"/>
              <a:buFont typeface="Arial"/>
              <a:buChar char="•"/>
            </a:pPr>
            <a:endParaRPr lang="en-US" sz="2400" i="0" dirty="0">
              <a:effectLst/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6CFF62-A5D7-C9A7-0EF3-35BCAE17EA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5" t="6547" r="4165"/>
          <a:stretch/>
        </p:blipFill>
        <p:spPr>
          <a:xfrm>
            <a:off x="6773538" y="5973080"/>
            <a:ext cx="5055550" cy="4124902"/>
          </a:xfrm>
          <a:prstGeom prst="rect">
            <a:avLst/>
          </a:prstGeom>
        </p:spPr>
      </p:pic>
      <p:sp>
        <p:nvSpPr>
          <p:cNvPr id="13" name="Google Shape;85;p12">
            <a:extLst>
              <a:ext uri="{FF2B5EF4-FFF2-40B4-BE49-F238E27FC236}">
                <a16:creationId xmlns:a16="http://schemas.microsoft.com/office/drawing/2014/main" id="{DB39F4EC-27E3-2F40-F700-B5F216D16DAC}"/>
              </a:ext>
            </a:extLst>
          </p:cNvPr>
          <p:cNvSpPr txBox="1"/>
          <p:nvPr/>
        </p:nvSpPr>
        <p:spPr>
          <a:xfrm>
            <a:off x="6536222" y="4766805"/>
            <a:ext cx="556458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66502"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68"/>
            </a:pPr>
            <a:r>
              <a:rPr lang="en-US" sz="2400" i="0" dirty="0">
                <a:effectLst/>
                <a:latin typeface="Assistant" pitchFamily="2" charset="-79"/>
                <a:cs typeface="Assistant" pitchFamily="2" charset="-79"/>
              </a:rPr>
              <a:t>House price of the unit area </a:t>
            </a:r>
            <a:r>
              <a:rPr lang="en-US" sz="2400" b="0" i="0" dirty="0">
                <a:effectLst/>
                <a:latin typeface="Assistant" pitchFamily="2" charset="-79"/>
                <a:cs typeface="Assistant" pitchFamily="2" charset="-79"/>
              </a:rPr>
              <a:t>is </a:t>
            </a:r>
            <a:r>
              <a:rPr lang="en-US" sz="2400" b="1" i="1" dirty="0">
                <a:effectLst/>
                <a:latin typeface="Assistant" pitchFamily="2" charset="-79"/>
                <a:cs typeface="Assistant" pitchFamily="2" charset="-79"/>
              </a:rPr>
              <a:t>inversely proportional</a:t>
            </a:r>
            <a:r>
              <a:rPr lang="en-US" sz="2400" b="0" i="0" dirty="0">
                <a:effectLst/>
                <a:latin typeface="Assistant" pitchFamily="2" charset="-79"/>
                <a:cs typeface="Assistant" pitchFamily="2" charset="-79"/>
              </a:rPr>
              <a:t>  to the</a:t>
            </a:r>
            <a:r>
              <a:rPr lang="en-US" sz="2400" i="0" dirty="0">
                <a:effectLst/>
                <a:latin typeface="Assistant" pitchFamily="2" charset="-79"/>
                <a:cs typeface="Assistant" pitchFamily="2" charset="-79"/>
              </a:rPr>
              <a:t> distance to the nearest MRT station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59459F-CF05-F5BC-080C-2D1A46D34B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715"/>
          <a:stretch/>
        </p:blipFill>
        <p:spPr>
          <a:xfrm>
            <a:off x="12388340" y="5646811"/>
            <a:ext cx="5612127" cy="450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40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"/>
          <p:cNvSpPr/>
          <p:nvPr/>
        </p:nvSpPr>
        <p:spPr>
          <a:xfrm>
            <a:off x="9488079" y="0"/>
            <a:ext cx="8799921" cy="10287000"/>
          </a:xfrm>
          <a:custGeom>
            <a:avLst/>
            <a:gdLst/>
            <a:ahLst/>
            <a:cxnLst/>
            <a:rect l="l" t="t" r="r" b="b"/>
            <a:pathLst>
              <a:path w="611196" h="714481" extrusionOk="0">
                <a:moveTo>
                  <a:pt x="0" y="0"/>
                </a:moveTo>
                <a:lnTo>
                  <a:pt x="611196" y="0"/>
                </a:lnTo>
                <a:lnTo>
                  <a:pt x="611196" y="714481"/>
                </a:lnTo>
                <a:lnTo>
                  <a:pt x="0" y="714481"/>
                </a:lnTo>
                <a:close/>
              </a:path>
            </a:pathLst>
          </a:custGeom>
          <a:solidFill>
            <a:srgbClr val="4BB8BE"/>
          </a:solidFill>
          <a:ln>
            <a:noFill/>
          </a:ln>
        </p:spPr>
      </p:sp>
      <p:sp>
        <p:nvSpPr>
          <p:cNvPr id="251" name="Google Shape;251;p18"/>
          <p:cNvSpPr txBox="1"/>
          <p:nvPr/>
        </p:nvSpPr>
        <p:spPr>
          <a:xfrm>
            <a:off x="988500" y="1118982"/>
            <a:ext cx="71271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PROJECT STEPS</a:t>
            </a:r>
            <a:endParaRPr sz="6000" dirty="0"/>
          </a:p>
        </p:txBody>
      </p:sp>
      <p:grpSp>
        <p:nvGrpSpPr>
          <p:cNvPr id="253" name="Google Shape;253;p18"/>
          <p:cNvGrpSpPr/>
          <p:nvPr/>
        </p:nvGrpSpPr>
        <p:grpSpPr>
          <a:xfrm>
            <a:off x="2754059" y="8710892"/>
            <a:ext cx="3989062" cy="959486"/>
            <a:chOff x="0" y="-40383"/>
            <a:chExt cx="5318750" cy="1279314"/>
          </a:xfrm>
        </p:grpSpPr>
        <p:grpSp>
          <p:nvGrpSpPr>
            <p:cNvPr id="254" name="Google Shape;254;p18"/>
            <p:cNvGrpSpPr/>
            <p:nvPr/>
          </p:nvGrpSpPr>
          <p:grpSpPr>
            <a:xfrm>
              <a:off x="0" y="16561"/>
              <a:ext cx="993176" cy="1222370"/>
              <a:chOff x="0" y="0"/>
              <a:chExt cx="660400" cy="812800"/>
            </a:xfrm>
          </p:grpSpPr>
          <p:sp>
            <p:nvSpPr>
              <p:cNvPr id="255" name="Google Shape;255;p18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4BB8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8"/>
              <p:cNvSpPr txBox="1"/>
              <p:nvPr/>
            </p:nvSpPr>
            <p:spPr>
              <a:xfrm>
                <a:off x="0" y="88900"/>
                <a:ext cx="660300" cy="72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" name="Google Shape;257;p18"/>
            <p:cNvGrpSpPr/>
            <p:nvPr/>
          </p:nvGrpSpPr>
          <p:grpSpPr>
            <a:xfrm>
              <a:off x="2722201" y="-40383"/>
              <a:ext cx="1100922" cy="1271755"/>
              <a:chOff x="0" y="-38100"/>
              <a:chExt cx="736600" cy="850900"/>
            </a:xfrm>
          </p:grpSpPr>
          <p:sp>
            <p:nvSpPr>
              <p:cNvPr id="258" name="Google Shape;258;p18"/>
              <p:cNvSpPr/>
              <p:nvPr/>
            </p:nvSpPr>
            <p:spPr>
              <a:xfrm>
                <a:off x="0" y="0"/>
                <a:ext cx="7366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36600" h="812800" extrusionOk="0">
                    <a:moveTo>
                      <a:pt x="736600" y="0"/>
                    </a:moveTo>
                    <a:lnTo>
                      <a:pt x="736600" y="812800"/>
                    </a:lnTo>
                    <a:lnTo>
                      <a:pt x="368300" y="685800"/>
                    </a:lnTo>
                    <a:lnTo>
                      <a:pt x="0" y="812800"/>
                    </a:lnTo>
                    <a:lnTo>
                      <a:pt x="0" y="0"/>
                    </a:lnTo>
                    <a:lnTo>
                      <a:pt x="736600" y="0"/>
                    </a:lnTo>
                    <a:close/>
                  </a:path>
                </a:pathLst>
              </a:custGeom>
              <a:solidFill>
                <a:srgbClr val="F4C500"/>
              </a:solidFill>
              <a:ln>
                <a:noFill/>
              </a:ln>
            </p:spPr>
          </p:sp>
          <p:sp>
            <p:nvSpPr>
              <p:cNvPr id="259" name="Google Shape;259;p18"/>
              <p:cNvSpPr txBox="1"/>
              <p:nvPr/>
            </p:nvSpPr>
            <p:spPr>
              <a:xfrm>
                <a:off x="0" y="-38100"/>
                <a:ext cx="736500" cy="72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" name="Google Shape;260;p18"/>
            <p:cNvGrpSpPr/>
            <p:nvPr/>
          </p:nvGrpSpPr>
          <p:grpSpPr>
            <a:xfrm>
              <a:off x="1252993" y="16561"/>
              <a:ext cx="1209390" cy="1214811"/>
              <a:chOff x="1813" y="0"/>
              <a:chExt cx="809173" cy="812800"/>
            </a:xfrm>
          </p:grpSpPr>
          <p:sp>
            <p:nvSpPr>
              <p:cNvPr id="261" name="Google Shape;261;p1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A16A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22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3" name="Google Shape;263;p18"/>
            <p:cNvSpPr/>
            <p:nvPr/>
          </p:nvSpPr>
          <p:spPr>
            <a:xfrm rot="10800000">
              <a:off x="4094705" y="7409"/>
              <a:ext cx="1224045" cy="1223937"/>
            </a:xfrm>
            <a:custGeom>
              <a:avLst/>
              <a:gdLst/>
              <a:ahLst/>
              <a:cxnLst/>
              <a:rect l="l" t="t" r="r" b="b"/>
              <a:pathLst>
                <a:path w="14400530" h="14399261" extrusionOk="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EE6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18"/>
          <p:cNvSpPr txBox="1"/>
          <p:nvPr/>
        </p:nvSpPr>
        <p:spPr>
          <a:xfrm>
            <a:off x="10054969" y="1109034"/>
            <a:ext cx="611762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FFFFFF"/>
                </a:solidFill>
                <a:latin typeface="Fira Sans Medium"/>
                <a:sym typeface="Fira Sans Medium"/>
              </a:rPr>
              <a:t>DATA UNDERSTANDING (EDA)</a:t>
            </a:r>
            <a:endParaRPr dirty="0"/>
          </a:p>
        </p:txBody>
      </p:sp>
      <p:sp>
        <p:nvSpPr>
          <p:cNvPr id="266" name="Google Shape;266;p18"/>
          <p:cNvSpPr txBox="1"/>
          <p:nvPr/>
        </p:nvSpPr>
        <p:spPr>
          <a:xfrm>
            <a:off x="10054970" y="3350077"/>
            <a:ext cx="458412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DATA PREPARATION</a:t>
            </a:r>
            <a:endParaRPr dirty="0"/>
          </a:p>
        </p:txBody>
      </p:sp>
      <p:sp>
        <p:nvSpPr>
          <p:cNvPr id="267" name="Google Shape;267;p18"/>
          <p:cNvSpPr txBox="1"/>
          <p:nvPr/>
        </p:nvSpPr>
        <p:spPr>
          <a:xfrm>
            <a:off x="10054970" y="3943344"/>
            <a:ext cx="4584000" cy="1153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Split train and test data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Feature Scaling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Polynomial Features</a:t>
            </a:r>
            <a:endParaRPr dirty="0"/>
          </a:p>
        </p:txBody>
      </p:sp>
      <p:sp>
        <p:nvSpPr>
          <p:cNvPr id="268" name="Google Shape;268;p18"/>
          <p:cNvSpPr txBox="1"/>
          <p:nvPr/>
        </p:nvSpPr>
        <p:spPr>
          <a:xfrm>
            <a:off x="10054970" y="5591119"/>
            <a:ext cx="458412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MODELLING</a:t>
            </a:r>
            <a:endParaRPr dirty="0"/>
          </a:p>
        </p:txBody>
      </p:sp>
      <p:sp>
        <p:nvSpPr>
          <p:cNvPr id="269" name="Google Shape;269;p18"/>
          <p:cNvSpPr txBox="1"/>
          <p:nvPr/>
        </p:nvSpPr>
        <p:spPr>
          <a:xfrm>
            <a:off x="10054970" y="6184386"/>
            <a:ext cx="4584000" cy="1538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Linear Regression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Polynomial  Regression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Regulations( L1, L2 and Elastic)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Evaluating models</a:t>
            </a:r>
            <a:endParaRPr dirty="0"/>
          </a:p>
        </p:txBody>
      </p:sp>
      <p:sp>
        <p:nvSpPr>
          <p:cNvPr id="270" name="Google Shape;270;p18"/>
          <p:cNvSpPr txBox="1"/>
          <p:nvPr/>
        </p:nvSpPr>
        <p:spPr>
          <a:xfrm>
            <a:off x="10054970" y="7832162"/>
            <a:ext cx="458412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CONCLUSION</a:t>
            </a:r>
            <a:endParaRPr dirty="0"/>
          </a:p>
        </p:txBody>
      </p:sp>
      <p:sp>
        <p:nvSpPr>
          <p:cNvPr id="271" name="Google Shape;271;p18"/>
          <p:cNvSpPr txBox="1"/>
          <p:nvPr/>
        </p:nvSpPr>
        <p:spPr>
          <a:xfrm>
            <a:off x="10068618" y="8425429"/>
            <a:ext cx="4584000" cy="98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Residuals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Comparison between models</a:t>
            </a:r>
            <a:endParaRPr lang="en-US" sz="2499" b="0" i="0" u="none" strike="noStrike" cap="none" dirty="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" name="Google Shape;272;p18"/>
          <p:cNvSpPr/>
          <p:nvPr/>
        </p:nvSpPr>
        <p:spPr>
          <a:xfrm>
            <a:off x="9223965" y="1118982"/>
            <a:ext cx="528228" cy="530596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8"/>
          <p:cNvSpPr/>
          <p:nvPr/>
        </p:nvSpPr>
        <p:spPr>
          <a:xfrm>
            <a:off x="9243297" y="3360025"/>
            <a:ext cx="528228" cy="530596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F5C5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8"/>
          <p:cNvSpPr/>
          <p:nvPr/>
        </p:nvSpPr>
        <p:spPr>
          <a:xfrm>
            <a:off x="9243297" y="5596093"/>
            <a:ext cx="528228" cy="530596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EF5F4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8"/>
          <p:cNvSpPr/>
          <p:nvPr/>
        </p:nvSpPr>
        <p:spPr>
          <a:xfrm>
            <a:off x="9223965" y="7832161"/>
            <a:ext cx="528228" cy="530596"/>
          </a:xfrm>
          <a:custGeom>
            <a:avLst/>
            <a:gdLst/>
            <a:ahLst/>
            <a:cxn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A16A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67;p18">
            <a:extLst>
              <a:ext uri="{FF2B5EF4-FFF2-40B4-BE49-F238E27FC236}">
                <a16:creationId xmlns:a16="http://schemas.microsoft.com/office/drawing/2014/main" id="{78EE4868-7A14-B03B-3704-8C79DFA55EB1}"/>
              </a:ext>
            </a:extLst>
          </p:cNvPr>
          <p:cNvSpPr txBox="1"/>
          <p:nvPr/>
        </p:nvSpPr>
        <p:spPr>
          <a:xfrm>
            <a:off x="10068618" y="1688853"/>
            <a:ext cx="4584000" cy="1538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 dirty="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Data Types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Data shape and size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Columns and Rows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dirty="0">
                <a:solidFill>
                  <a:srgbClr val="FFFFFF"/>
                </a:solidFill>
                <a:latin typeface="Assistant"/>
                <a:cs typeface="Assistant"/>
                <a:sym typeface="Assistant"/>
              </a:rPr>
              <a:t>Correlation between columns</a:t>
            </a:r>
            <a:endParaRPr dirty="0"/>
          </a:p>
        </p:txBody>
      </p:sp>
      <p:pic>
        <p:nvPicPr>
          <p:cNvPr id="4098" name="Picture 2" descr="Best practices in Project Management for Asset Maintenance - Retain">
            <a:extLst>
              <a:ext uri="{FF2B5EF4-FFF2-40B4-BE49-F238E27FC236}">
                <a16:creationId xmlns:a16="http://schemas.microsoft.com/office/drawing/2014/main" id="{8B21099F-562B-A8C7-8516-5773D0EA00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1" t="1569" r="15156" b="-1569"/>
          <a:stretch/>
        </p:blipFill>
        <p:spPr bwMode="auto">
          <a:xfrm>
            <a:off x="1102296" y="3471602"/>
            <a:ext cx="660011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iolet Yellow and Green Geometric Project Roadmap Presentation ">
  <a:themeElements>
    <a:clrScheme name="Office">
      <a:dk1>
        <a:srgbClr val="000000"/>
      </a:dk1>
      <a:lt1>
        <a:srgbClr val="FFFFFF"/>
      </a:lt1>
      <a:dk2>
        <a:srgbClr val="A16AE8"/>
      </a:dk2>
      <a:lt2>
        <a:srgbClr val="F5C500"/>
      </a:lt2>
      <a:accent1>
        <a:srgbClr val="EE604A"/>
      </a:accent1>
      <a:accent2>
        <a:srgbClr val="4BB8BE"/>
      </a:accent2>
      <a:accent3>
        <a:srgbClr val="F5C500"/>
      </a:accent3>
      <a:accent4>
        <a:srgbClr val="8064A2"/>
      </a:accent4>
      <a:accent5>
        <a:srgbClr val="B7B7B7"/>
      </a:accent5>
      <a:accent6>
        <a:srgbClr val="F3F3F3"/>
      </a:accent6>
      <a:hlink>
        <a:srgbClr val="191919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1283</Words>
  <Application>Microsoft Office PowerPoint</Application>
  <PresentationFormat>Custom</PresentationFormat>
  <Paragraphs>163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Wingdings</vt:lpstr>
      <vt:lpstr>Arial</vt:lpstr>
      <vt:lpstr>Fira Sans Medium</vt:lpstr>
      <vt:lpstr>Inter</vt:lpstr>
      <vt:lpstr>Assistant</vt:lpstr>
      <vt:lpstr>Fira Sans</vt:lpstr>
      <vt:lpstr>Calibri</vt:lpstr>
      <vt:lpstr>Violet Yellow and Green Geometric Project Roadmap Presentation </vt:lpstr>
      <vt:lpstr>Machine Learning Midterm Project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Midterm Project</dc:title>
  <cp:lastModifiedBy>Deniz Usal</cp:lastModifiedBy>
  <cp:revision>1</cp:revision>
  <dcterms:modified xsi:type="dcterms:W3CDTF">2022-10-12T23:35:57Z</dcterms:modified>
</cp:coreProperties>
</file>